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48" r:id="rId1"/>
  </p:sldMasterIdLst>
  <p:notesMasterIdLst>
    <p:notesMasterId r:id="rId52"/>
  </p:notesMasterIdLst>
  <p:sldIdLst>
    <p:sldId id="369" r:id="rId2"/>
    <p:sldId id="266" r:id="rId3"/>
    <p:sldId id="257" r:id="rId4"/>
    <p:sldId id="298" r:id="rId5"/>
    <p:sldId id="258" r:id="rId6"/>
    <p:sldId id="289" r:id="rId7"/>
    <p:sldId id="321" r:id="rId8"/>
    <p:sldId id="320" r:id="rId9"/>
    <p:sldId id="323" r:id="rId10"/>
    <p:sldId id="324" r:id="rId11"/>
    <p:sldId id="354" r:id="rId12"/>
    <p:sldId id="362" r:id="rId13"/>
    <p:sldId id="297" r:id="rId14"/>
    <p:sldId id="359" r:id="rId15"/>
    <p:sldId id="355" r:id="rId16"/>
    <p:sldId id="377" r:id="rId17"/>
    <p:sldId id="387" r:id="rId18"/>
    <p:sldId id="378" r:id="rId19"/>
    <p:sldId id="379" r:id="rId20"/>
    <p:sldId id="380" r:id="rId21"/>
    <p:sldId id="381" r:id="rId22"/>
    <p:sldId id="316" r:id="rId23"/>
    <p:sldId id="382" r:id="rId24"/>
    <p:sldId id="383" r:id="rId25"/>
    <p:sldId id="384" r:id="rId26"/>
    <p:sldId id="403" r:id="rId27"/>
    <p:sldId id="385" r:id="rId28"/>
    <p:sldId id="386" r:id="rId29"/>
    <p:sldId id="299" r:id="rId30"/>
    <p:sldId id="389" r:id="rId31"/>
    <p:sldId id="390" r:id="rId32"/>
    <p:sldId id="393" r:id="rId33"/>
    <p:sldId id="392" r:id="rId34"/>
    <p:sldId id="388" r:id="rId35"/>
    <p:sldId id="361" r:id="rId36"/>
    <p:sldId id="366" r:id="rId37"/>
    <p:sldId id="342" r:id="rId38"/>
    <p:sldId id="343" r:id="rId39"/>
    <p:sldId id="346" r:id="rId40"/>
    <p:sldId id="398" r:id="rId41"/>
    <p:sldId id="394" r:id="rId42"/>
    <p:sldId id="397" r:id="rId43"/>
    <p:sldId id="395" r:id="rId44"/>
    <p:sldId id="400" r:id="rId45"/>
    <p:sldId id="404" r:id="rId46"/>
    <p:sldId id="350" r:id="rId47"/>
    <p:sldId id="401" r:id="rId48"/>
    <p:sldId id="351" r:id="rId49"/>
    <p:sldId id="402" r:id="rId50"/>
    <p:sldId id="265" r:id="rId5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652C542-EF8E-5547-A01E-C2240DED3458}">
          <p14:sldIdLst>
            <p14:sldId id="369"/>
            <p14:sldId id="266"/>
            <p14:sldId id="257"/>
            <p14:sldId id="298"/>
            <p14:sldId id="258"/>
            <p14:sldId id="289"/>
            <p14:sldId id="321"/>
            <p14:sldId id="320"/>
            <p14:sldId id="323"/>
            <p14:sldId id="324"/>
            <p14:sldId id="354"/>
            <p14:sldId id="362"/>
            <p14:sldId id="297"/>
            <p14:sldId id="359"/>
            <p14:sldId id="355"/>
            <p14:sldId id="377"/>
            <p14:sldId id="387"/>
            <p14:sldId id="378"/>
            <p14:sldId id="379"/>
            <p14:sldId id="380"/>
            <p14:sldId id="381"/>
            <p14:sldId id="316"/>
            <p14:sldId id="382"/>
            <p14:sldId id="383"/>
            <p14:sldId id="384"/>
            <p14:sldId id="403"/>
            <p14:sldId id="385"/>
            <p14:sldId id="386"/>
            <p14:sldId id="299"/>
            <p14:sldId id="389"/>
            <p14:sldId id="390"/>
            <p14:sldId id="393"/>
            <p14:sldId id="392"/>
            <p14:sldId id="388"/>
            <p14:sldId id="361"/>
            <p14:sldId id="366"/>
            <p14:sldId id="342"/>
            <p14:sldId id="343"/>
            <p14:sldId id="346"/>
            <p14:sldId id="398"/>
            <p14:sldId id="394"/>
            <p14:sldId id="397"/>
            <p14:sldId id="395"/>
            <p14:sldId id="400"/>
            <p14:sldId id="404"/>
            <p14:sldId id="350"/>
            <p14:sldId id="401"/>
            <p14:sldId id="351"/>
            <p14:sldId id="402"/>
            <p14:sldId id="265"/>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i Raghu Teja" initials="SRT" lastIdx="1" clrIdx="0">
    <p:extLst>
      <p:ext uri="{19B8F6BF-5375-455C-9EA6-DF929625EA0E}">
        <p15:presenceInfo xmlns:p15="http://schemas.microsoft.com/office/powerpoint/2012/main" userId="S::sairaghu.t@ugamsolutions.com::7717e8b2-e2cf-4703-b27a-f2b8757e50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1EE00B-0FFF-4F63-983A-79C806C62ECA}" v="67" dt="2021-05-11T08:53:07.836"/>
  </p1510:revLst>
</p1510:revInfo>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086" autoAdjust="0"/>
    <p:restoredTop sz="94643"/>
  </p:normalViewPr>
  <p:slideViewPr>
    <p:cSldViewPr snapToGrid="0" snapToObjects="1">
      <p:cViewPr varScale="1">
        <p:scale>
          <a:sx n="60" d="100"/>
          <a:sy n="60" d="100"/>
        </p:scale>
        <p:origin x="560"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i Raghu Teja" userId="7717e8b2-e2cf-4703-b27a-f2b8757e5060" providerId="ADAL" clId="{221EE00B-0FFF-4F63-983A-79C806C62ECA}"/>
    <pc:docChg chg="undo redo custSel addSld delSld modSld sldOrd modSection">
      <pc:chgData name="Sai Raghu Teja" userId="7717e8b2-e2cf-4703-b27a-f2b8757e5060" providerId="ADAL" clId="{221EE00B-0FFF-4F63-983A-79C806C62ECA}" dt="2021-05-11T08:57:23.962" v="6627" actId="47"/>
      <pc:docMkLst>
        <pc:docMk/>
      </pc:docMkLst>
      <pc:sldChg chg="addSp delSp modSp mod">
        <pc:chgData name="Sai Raghu Teja" userId="7717e8b2-e2cf-4703-b27a-f2b8757e5060" providerId="ADAL" clId="{221EE00B-0FFF-4F63-983A-79C806C62ECA}" dt="2021-05-11T08:56:15.027" v="6622" actId="20577"/>
        <pc:sldMkLst>
          <pc:docMk/>
          <pc:sldMk cId="1034949299" sldId="266"/>
        </pc:sldMkLst>
        <pc:spChg chg="mod">
          <ac:chgData name="Sai Raghu Teja" userId="7717e8b2-e2cf-4703-b27a-f2b8757e5060" providerId="ADAL" clId="{221EE00B-0FFF-4F63-983A-79C806C62ECA}" dt="2021-05-11T08:56:15.027" v="6622" actId="20577"/>
          <ac:spMkLst>
            <pc:docMk/>
            <pc:sldMk cId="1034949299" sldId="266"/>
            <ac:spMk id="3" creationId="{00000000-0000-0000-0000-000000000000}"/>
          </ac:spMkLst>
        </pc:spChg>
        <pc:picChg chg="del">
          <ac:chgData name="Sai Raghu Teja" userId="7717e8b2-e2cf-4703-b27a-f2b8757e5060" providerId="ADAL" clId="{221EE00B-0FFF-4F63-983A-79C806C62ECA}" dt="2021-05-11T08:40:46.640" v="6346" actId="478"/>
          <ac:picMkLst>
            <pc:docMk/>
            <pc:sldMk cId="1034949299" sldId="266"/>
            <ac:picMk id="4" creationId="{AF42D48E-D879-45BA-9327-50B352E66D2B}"/>
          </ac:picMkLst>
        </pc:picChg>
        <pc:picChg chg="add mod">
          <ac:chgData name="Sai Raghu Teja" userId="7717e8b2-e2cf-4703-b27a-f2b8757e5060" providerId="ADAL" clId="{221EE00B-0FFF-4F63-983A-79C806C62ECA}" dt="2021-05-11T08:46:20.412" v="6388" actId="1440"/>
          <ac:picMkLst>
            <pc:docMk/>
            <pc:sldMk cId="1034949299" sldId="266"/>
            <ac:picMk id="6" creationId="{20F272F8-0F72-4ADC-ABF2-ABC162B5FD72}"/>
          </ac:picMkLst>
        </pc:picChg>
      </pc:sldChg>
      <pc:sldChg chg="del">
        <pc:chgData name="Sai Raghu Teja" userId="7717e8b2-e2cf-4703-b27a-f2b8757e5060" providerId="ADAL" clId="{221EE00B-0FFF-4F63-983A-79C806C62ECA}" dt="2021-05-10T17:49:29.793" v="777" actId="47"/>
        <pc:sldMkLst>
          <pc:docMk/>
          <pc:sldMk cId="129183332" sldId="296"/>
        </pc:sldMkLst>
      </pc:sldChg>
      <pc:sldChg chg="modSp mod">
        <pc:chgData name="Sai Raghu Teja" userId="7717e8b2-e2cf-4703-b27a-f2b8757e5060" providerId="ADAL" clId="{221EE00B-0FFF-4F63-983A-79C806C62ECA}" dt="2021-05-11T08:49:16.565" v="6440" actId="20577"/>
        <pc:sldMkLst>
          <pc:docMk/>
          <pc:sldMk cId="681928291" sldId="297"/>
        </pc:sldMkLst>
        <pc:spChg chg="mod">
          <ac:chgData name="Sai Raghu Teja" userId="7717e8b2-e2cf-4703-b27a-f2b8757e5060" providerId="ADAL" clId="{221EE00B-0FFF-4F63-983A-79C806C62ECA}" dt="2021-05-11T08:49:16.565" v="6440" actId="20577"/>
          <ac:spMkLst>
            <pc:docMk/>
            <pc:sldMk cId="681928291" sldId="297"/>
            <ac:spMk id="3" creationId="{00000000-0000-0000-0000-000000000000}"/>
          </ac:spMkLst>
        </pc:spChg>
      </pc:sldChg>
      <pc:sldChg chg="modSp mod">
        <pc:chgData name="Sai Raghu Teja" userId="7717e8b2-e2cf-4703-b27a-f2b8757e5060" providerId="ADAL" clId="{221EE00B-0FFF-4F63-983A-79C806C62ECA}" dt="2021-05-11T08:48:14.398" v="6418"/>
        <pc:sldMkLst>
          <pc:docMk/>
          <pc:sldMk cId="1102713256" sldId="298"/>
        </pc:sldMkLst>
        <pc:spChg chg="mod">
          <ac:chgData name="Sai Raghu Teja" userId="7717e8b2-e2cf-4703-b27a-f2b8757e5060" providerId="ADAL" clId="{221EE00B-0FFF-4F63-983A-79C806C62ECA}" dt="2021-05-11T08:48:14.398" v="6418"/>
          <ac:spMkLst>
            <pc:docMk/>
            <pc:sldMk cId="1102713256" sldId="298"/>
            <ac:spMk id="3" creationId="{00000000-0000-0000-0000-000000000000}"/>
          </ac:spMkLst>
        </pc:spChg>
      </pc:sldChg>
      <pc:sldChg chg="modSp mod">
        <pc:chgData name="Sai Raghu Teja" userId="7717e8b2-e2cf-4703-b27a-f2b8757e5060" providerId="ADAL" clId="{221EE00B-0FFF-4F63-983A-79C806C62ECA}" dt="2021-05-11T08:51:11.190" v="6483" actId="20577"/>
        <pc:sldMkLst>
          <pc:docMk/>
          <pc:sldMk cId="1438296358" sldId="299"/>
        </pc:sldMkLst>
        <pc:spChg chg="mod">
          <ac:chgData name="Sai Raghu Teja" userId="7717e8b2-e2cf-4703-b27a-f2b8757e5060" providerId="ADAL" clId="{221EE00B-0FFF-4F63-983A-79C806C62ECA}" dt="2021-05-11T08:51:11.190" v="6483" actId="20577"/>
          <ac:spMkLst>
            <pc:docMk/>
            <pc:sldMk cId="1438296358" sldId="299"/>
            <ac:spMk id="2" creationId="{00000000-0000-0000-0000-000000000000}"/>
          </ac:spMkLst>
        </pc:spChg>
        <pc:spChg chg="mod">
          <ac:chgData name="Sai Raghu Teja" userId="7717e8b2-e2cf-4703-b27a-f2b8757e5060" providerId="ADAL" clId="{221EE00B-0FFF-4F63-983A-79C806C62ECA}" dt="2021-05-10T14:08:24.209" v="32" actId="20577"/>
          <ac:spMkLst>
            <pc:docMk/>
            <pc:sldMk cId="1438296358" sldId="299"/>
            <ac:spMk id="3" creationId="{00000000-0000-0000-0000-000000000000}"/>
          </ac:spMkLst>
        </pc:spChg>
      </pc:sldChg>
      <pc:sldChg chg="addSp delSp modSp del mod setBg">
        <pc:chgData name="Sai Raghu Teja" userId="7717e8b2-e2cf-4703-b27a-f2b8757e5060" providerId="ADAL" clId="{221EE00B-0FFF-4F63-983A-79C806C62ECA}" dt="2021-05-10T16:47:22.588" v="171" actId="2696"/>
        <pc:sldMkLst>
          <pc:docMk/>
          <pc:sldMk cId="75245562" sldId="316"/>
        </pc:sldMkLst>
        <pc:spChg chg="mod">
          <ac:chgData name="Sai Raghu Teja" userId="7717e8b2-e2cf-4703-b27a-f2b8757e5060" providerId="ADAL" clId="{221EE00B-0FFF-4F63-983A-79C806C62ECA}" dt="2021-05-10T16:47:13.912" v="170" actId="20577"/>
          <ac:spMkLst>
            <pc:docMk/>
            <pc:sldMk cId="75245562" sldId="316"/>
            <ac:spMk id="2" creationId="{00000000-0000-0000-0000-000000000000}"/>
          </ac:spMkLst>
        </pc:spChg>
        <pc:spChg chg="del">
          <ac:chgData name="Sai Raghu Teja" userId="7717e8b2-e2cf-4703-b27a-f2b8757e5060" providerId="ADAL" clId="{221EE00B-0FFF-4F63-983A-79C806C62ECA}" dt="2021-05-10T16:45:47.060" v="105" actId="478"/>
          <ac:spMkLst>
            <pc:docMk/>
            <pc:sldMk cId="75245562" sldId="316"/>
            <ac:spMk id="3" creationId="{00000000-0000-0000-0000-000000000000}"/>
          </ac:spMkLst>
        </pc:spChg>
        <pc:spChg chg="del">
          <ac:chgData name="Sai Raghu Teja" userId="7717e8b2-e2cf-4703-b27a-f2b8757e5060" providerId="ADAL" clId="{221EE00B-0FFF-4F63-983A-79C806C62ECA}" dt="2021-05-10T16:45:08.835" v="99" actId="478"/>
          <ac:spMkLst>
            <pc:docMk/>
            <pc:sldMk cId="75245562" sldId="316"/>
            <ac:spMk id="11" creationId="{00000000-0000-0000-0000-000000000000}"/>
          </ac:spMkLst>
        </pc:spChg>
        <pc:spChg chg="add del">
          <ac:chgData name="Sai Raghu Teja" userId="7717e8b2-e2cf-4703-b27a-f2b8757e5060" providerId="ADAL" clId="{221EE00B-0FFF-4F63-983A-79C806C62ECA}" dt="2021-05-10T16:45:39.883" v="103" actId="26606"/>
          <ac:spMkLst>
            <pc:docMk/>
            <pc:sldMk cId="75245562" sldId="316"/>
            <ac:spMk id="13" creationId="{4434DCA8-BC57-40AE-94D7-754460957E7F}"/>
          </ac:spMkLst>
        </pc:spChg>
        <pc:spChg chg="del">
          <ac:chgData name="Sai Raghu Teja" userId="7717e8b2-e2cf-4703-b27a-f2b8757e5060" providerId="ADAL" clId="{221EE00B-0FFF-4F63-983A-79C806C62ECA}" dt="2021-05-10T16:45:06.157" v="98" actId="478"/>
          <ac:spMkLst>
            <pc:docMk/>
            <pc:sldMk cId="75245562" sldId="316"/>
            <ac:spMk id="16" creationId="{00000000-0000-0000-0000-000000000000}"/>
          </ac:spMkLst>
        </pc:spChg>
        <pc:spChg chg="add del">
          <ac:chgData name="Sai Raghu Teja" userId="7717e8b2-e2cf-4703-b27a-f2b8757e5060" providerId="ADAL" clId="{221EE00B-0FFF-4F63-983A-79C806C62ECA}" dt="2021-05-10T16:45:39.883" v="103" actId="26606"/>
          <ac:spMkLst>
            <pc:docMk/>
            <pc:sldMk cId="75245562" sldId="316"/>
            <ac:spMk id="17" creationId="{D43CA6E1-DE85-4998-B1CA-2B617EDF60F8}"/>
          </ac:spMkLst>
        </pc:spChg>
        <pc:spChg chg="add">
          <ac:chgData name="Sai Raghu Teja" userId="7717e8b2-e2cf-4703-b27a-f2b8757e5060" providerId="ADAL" clId="{221EE00B-0FFF-4F63-983A-79C806C62ECA}" dt="2021-05-10T16:45:39.938" v="104" actId="26606"/>
          <ac:spMkLst>
            <pc:docMk/>
            <pc:sldMk cId="75245562" sldId="316"/>
            <ac:spMk id="23" creationId="{DEB4B82D-A989-40D8-A457-F1D9C0345509}"/>
          </ac:spMkLst>
        </pc:spChg>
        <pc:grpChg chg="add">
          <ac:chgData name="Sai Raghu Teja" userId="7717e8b2-e2cf-4703-b27a-f2b8757e5060" providerId="ADAL" clId="{221EE00B-0FFF-4F63-983A-79C806C62ECA}" dt="2021-05-10T16:45:39.938" v="104" actId="26606"/>
          <ac:grpSpMkLst>
            <pc:docMk/>
            <pc:sldMk cId="75245562" sldId="316"/>
            <ac:grpSpMk id="25" creationId="{67034349-EB95-4DEC-941A-A5BEB23CCC1B}"/>
          </ac:grpSpMkLst>
        </pc:grpChg>
        <pc:picChg chg="del">
          <ac:chgData name="Sai Raghu Teja" userId="7717e8b2-e2cf-4703-b27a-f2b8757e5060" providerId="ADAL" clId="{221EE00B-0FFF-4F63-983A-79C806C62ECA}" dt="2021-05-10T16:45:02.436" v="97" actId="478"/>
          <ac:picMkLst>
            <pc:docMk/>
            <pc:sldMk cId="75245562" sldId="316"/>
            <ac:picMk id="5" creationId="{00000000-0000-0000-0000-000000000000}"/>
          </ac:picMkLst>
        </pc:picChg>
        <pc:picChg chg="add del mod">
          <ac:chgData name="Sai Raghu Teja" userId="7717e8b2-e2cf-4703-b27a-f2b8757e5060" providerId="ADAL" clId="{221EE00B-0FFF-4F63-983A-79C806C62ECA}" dt="2021-05-10T16:45:00.216" v="96"/>
          <ac:picMkLst>
            <pc:docMk/>
            <pc:sldMk cId="75245562" sldId="316"/>
            <ac:picMk id="7" creationId="{D4DB05C4-6F59-402D-BED3-FF7B88919847}"/>
          </ac:picMkLst>
        </pc:picChg>
        <pc:picChg chg="add mod ord">
          <ac:chgData name="Sai Raghu Teja" userId="7717e8b2-e2cf-4703-b27a-f2b8757e5060" providerId="ADAL" clId="{221EE00B-0FFF-4F63-983A-79C806C62ECA}" dt="2021-05-10T16:45:53.703" v="121" actId="1036"/>
          <ac:picMkLst>
            <pc:docMk/>
            <pc:sldMk cId="75245562" sldId="316"/>
            <ac:picMk id="8" creationId="{37012542-3FF2-4B4F-A9AD-037EB3C60137}"/>
          </ac:picMkLst>
        </pc:picChg>
        <pc:picChg chg="add del">
          <ac:chgData name="Sai Raghu Teja" userId="7717e8b2-e2cf-4703-b27a-f2b8757e5060" providerId="ADAL" clId="{221EE00B-0FFF-4F63-983A-79C806C62ECA}" dt="2021-05-10T16:45:39.883" v="103" actId="26606"/>
          <ac:picMkLst>
            <pc:docMk/>
            <pc:sldMk cId="75245562" sldId="316"/>
            <ac:picMk id="15" creationId="{E93A23A1-FB7B-4C57-8240-0B6015C11161}"/>
          </ac:picMkLst>
        </pc:picChg>
        <pc:picChg chg="add del">
          <ac:chgData name="Sai Raghu Teja" userId="7717e8b2-e2cf-4703-b27a-f2b8757e5060" providerId="ADAL" clId="{221EE00B-0FFF-4F63-983A-79C806C62ECA}" dt="2021-05-10T16:45:39.883" v="103" actId="26606"/>
          <ac:picMkLst>
            <pc:docMk/>
            <pc:sldMk cId="75245562" sldId="316"/>
            <ac:picMk id="19" creationId="{AD162A3C-D7A8-4B2A-94B1-73192CBC573B}"/>
          </ac:picMkLst>
        </pc:picChg>
        <pc:picChg chg="add del">
          <ac:chgData name="Sai Raghu Teja" userId="7717e8b2-e2cf-4703-b27a-f2b8757e5060" providerId="ADAL" clId="{221EE00B-0FFF-4F63-983A-79C806C62ECA}" dt="2021-05-10T16:45:39.883" v="103" actId="26606"/>
          <ac:picMkLst>
            <pc:docMk/>
            <pc:sldMk cId="75245562" sldId="316"/>
            <ac:picMk id="21" creationId="{6B8F1012-6DEE-4829-9F32-620A71109464}"/>
          </ac:picMkLst>
        </pc:picChg>
        <pc:picChg chg="add">
          <ac:chgData name="Sai Raghu Teja" userId="7717e8b2-e2cf-4703-b27a-f2b8757e5060" providerId="ADAL" clId="{221EE00B-0FFF-4F63-983A-79C806C62ECA}" dt="2021-05-10T16:45:39.938" v="104" actId="26606"/>
          <ac:picMkLst>
            <pc:docMk/>
            <pc:sldMk cId="75245562" sldId="316"/>
            <ac:picMk id="24" creationId="{14E99EC7-4ECA-46FD-A4EE-C28A8AC67373}"/>
          </ac:picMkLst>
        </pc:picChg>
      </pc:sldChg>
      <pc:sldChg chg="delSp add setBg delDesignElem">
        <pc:chgData name="Sai Raghu Teja" userId="7717e8b2-e2cf-4703-b27a-f2b8757e5060" providerId="ADAL" clId="{221EE00B-0FFF-4F63-983A-79C806C62ECA}" dt="2021-05-10T16:47:27.554" v="173"/>
        <pc:sldMkLst>
          <pc:docMk/>
          <pc:sldMk cId="438162904" sldId="316"/>
        </pc:sldMkLst>
        <pc:spChg chg="del">
          <ac:chgData name="Sai Raghu Teja" userId="7717e8b2-e2cf-4703-b27a-f2b8757e5060" providerId="ADAL" clId="{221EE00B-0FFF-4F63-983A-79C806C62ECA}" dt="2021-05-10T16:47:27.554" v="173"/>
          <ac:spMkLst>
            <pc:docMk/>
            <pc:sldMk cId="438162904" sldId="316"/>
            <ac:spMk id="23" creationId="{DEB4B82D-A989-40D8-A457-F1D9C0345509}"/>
          </ac:spMkLst>
        </pc:spChg>
        <pc:grpChg chg="del">
          <ac:chgData name="Sai Raghu Teja" userId="7717e8b2-e2cf-4703-b27a-f2b8757e5060" providerId="ADAL" clId="{221EE00B-0FFF-4F63-983A-79C806C62ECA}" dt="2021-05-10T16:47:27.554" v="173"/>
          <ac:grpSpMkLst>
            <pc:docMk/>
            <pc:sldMk cId="438162904" sldId="316"/>
            <ac:grpSpMk id="25" creationId="{67034349-EB95-4DEC-941A-A5BEB23CCC1B}"/>
          </ac:grpSpMkLst>
        </pc:grpChg>
        <pc:picChg chg="del">
          <ac:chgData name="Sai Raghu Teja" userId="7717e8b2-e2cf-4703-b27a-f2b8757e5060" providerId="ADAL" clId="{221EE00B-0FFF-4F63-983A-79C806C62ECA}" dt="2021-05-10T16:47:27.554" v="173"/>
          <ac:picMkLst>
            <pc:docMk/>
            <pc:sldMk cId="438162904" sldId="316"/>
            <ac:picMk id="24" creationId="{14E99EC7-4ECA-46FD-A4EE-C28A8AC67373}"/>
          </ac:picMkLst>
        </pc:picChg>
      </pc:sldChg>
      <pc:sldChg chg="del">
        <pc:chgData name="Sai Raghu Teja" userId="7717e8b2-e2cf-4703-b27a-f2b8757e5060" providerId="ADAL" clId="{221EE00B-0FFF-4F63-983A-79C806C62ECA}" dt="2021-05-10T17:49:33.109" v="778" actId="47"/>
        <pc:sldMkLst>
          <pc:docMk/>
          <pc:sldMk cId="1437046647" sldId="317"/>
        </pc:sldMkLst>
      </pc:sldChg>
      <pc:sldChg chg="modSp mod">
        <pc:chgData name="Sai Raghu Teja" userId="7717e8b2-e2cf-4703-b27a-f2b8757e5060" providerId="ADAL" clId="{221EE00B-0FFF-4F63-983A-79C806C62ECA}" dt="2021-05-11T08:48:34.226" v="6419"/>
        <pc:sldMkLst>
          <pc:docMk/>
          <pc:sldMk cId="1120048829" sldId="320"/>
        </pc:sldMkLst>
        <pc:spChg chg="mod">
          <ac:chgData name="Sai Raghu Teja" userId="7717e8b2-e2cf-4703-b27a-f2b8757e5060" providerId="ADAL" clId="{221EE00B-0FFF-4F63-983A-79C806C62ECA}" dt="2021-05-11T08:48:34.226" v="6419"/>
          <ac:spMkLst>
            <pc:docMk/>
            <pc:sldMk cId="1120048829" sldId="320"/>
            <ac:spMk id="2" creationId="{00000000-0000-0000-0000-000000000000}"/>
          </ac:spMkLst>
        </pc:spChg>
      </pc:sldChg>
      <pc:sldChg chg="modSp mod">
        <pc:chgData name="Sai Raghu Teja" userId="7717e8b2-e2cf-4703-b27a-f2b8757e5060" providerId="ADAL" clId="{221EE00B-0FFF-4F63-983A-79C806C62ECA}" dt="2021-05-11T08:47:58.099" v="6417" actId="20577"/>
        <pc:sldMkLst>
          <pc:docMk/>
          <pc:sldMk cId="1713258270" sldId="321"/>
        </pc:sldMkLst>
        <pc:spChg chg="mod">
          <ac:chgData name="Sai Raghu Teja" userId="7717e8b2-e2cf-4703-b27a-f2b8757e5060" providerId="ADAL" clId="{221EE00B-0FFF-4F63-983A-79C806C62ECA}" dt="2021-05-11T08:47:40.953" v="6398" actId="403"/>
          <ac:spMkLst>
            <pc:docMk/>
            <pc:sldMk cId="1713258270" sldId="321"/>
            <ac:spMk id="2" creationId="{00000000-0000-0000-0000-000000000000}"/>
          </ac:spMkLst>
        </pc:spChg>
        <pc:spChg chg="mod">
          <ac:chgData name="Sai Raghu Teja" userId="7717e8b2-e2cf-4703-b27a-f2b8757e5060" providerId="ADAL" clId="{221EE00B-0FFF-4F63-983A-79C806C62ECA}" dt="2021-05-11T08:47:58.099" v="6417" actId="20577"/>
          <ac:spMkLst>
            <pc:docMk/>
            <pc:sldMk cId="1713258270" sldId="321"/>
            <ac:spMk id="3" creationId="{00000000-0000-0000-0000-000000000000}"/>
          </ac:spMkLst>
        </pc:spChg>
      </pc:sldChg>
      <pc:sldChg chg="modSp mod">
        <pc:chgData name="Sai Raghu Teja" userId="7717e8b2-e2cf-4703-b27a-f2b8757e5060" providerId="ADAL" clId="{221EE00B-0FFF-4F63-983A-79C806C62ECA}" dt="2021-05-11T08:56:44.713" v="6626" actId="20577"/>
        <pc:sldMkLst>
          <pc:docMk/>
          <pc:sldMk cId="1500474762" sldId="323"/>
        </pc:sldMkLst>
        <pc:spChg chg="mod">
          <ac:chgData name="Sai Raghu Teja" userId="7717e8b2-e2cf-4703-b27a-f2b8757e5060" providerId="ADAL" clId="{221EE00B-0FFF-4F63-983A-79C806C62ECA}" dt="2021-05-10T16:51:02.171" v="192" actId="20577"/>
          <ac:spMkLst>
            <pc:docMk/>
            <pc:sldMk cId="1500474762" sldId="323"/>
            <ac:spMk id="2" creationId="{00000000-0000-0000-0000-000000000000}"/>
          </ac:spMkLst>
        </pc:spChg>
        <pc:spChg chg="mod">
          <ac:chgData name="Sai Raghu Teja" userId="7717e8b2-e2cf-4703-b27a-f2b8757e5060" providerId="ADAL" clId="{221EE00B-0FFF-4F63-983A-79C806C62ECA}" dt="2021-05-11T08:56:44.713" v="6626" actId="20577"/>
          <ac:spMkLst>
            <pc:docMk/>
            <pc:sldMk cId="1500474762" sldId="323"/>
            <ac:spMk id="3" creationId="{00000000-0000-0000-0000-000000000000}"/>
          </ac:spMkLst>
        </pc:spChg>
      </pc:sldChg>
      <pc:sldChg chg="del">
        <pc:chgData name="Sai Raghu Teja" userId="7717e8b2-e2cf-4703-b27a-f2b8757e5060" providerId="ADAL" clId="{221EE00B-0FFF-4F63-983A-79C806C62ECA}" dt="2021-05-10T17:49:39.339" v="781" actId="47"/>
        <pc:sldMkLst>
          <pc:docMk/>
          <pc:sldMk cId="1775473788" sldId="329"/>
        </pc:sldMkLst>
      </pc:sldChg>
      <pc:sldChg chg="del">
        <pc:chgData name="Sai Raghu Teja" userId="7717e8b2-e2cf-4703-b27a-f2b8757e5060" providerId="ADAL" clId="{221EE00B-0FFF-4F63-983A-79C806C62ECA}" dt="2021-05-10T17:49:43.391" v="782" actId="47"/>
        <pc:sldMkLst>
          <pc:docMk/>
          <pc:sldMk cId="1175526309" sldId="330"/>
        </pc:sldMkLst>
      </pc:sldChg>
      <pc:sldChg chg="del">
        <pc:chgData name="Sai Raghu Teja" userId="7717e8b2-e2cf-4703-b27a-f2b8757e5060" providerId="ADAL" clId="{221EE00B-0FFF-4F63-983A-79C806C62ECA}" dt="2021-05-10T17:49:49.798" v="784" actId="47"/>
        <pc:sldMkLst>
          <pc:docMk/>
          <pc:sldMk cId="712633417" sldId="331"/>
        </pc:sldMkLst>
      </pc:sldChg>
      <pc:sldChg chg="del">
        <pc:chgData name="Sai Raghu Teja" userId="7717e8b2-e2cf-4703-b27a-f2b8757e5060" providerId="ADAL" clId="{221EE00B-0FFF-4F63-983A-79C806C62ECA}" dt="2021-05-10T15:13:46.085" v="39" actId="47"/>
        <pc:sldMkLst>
          <pc:docMk/>
          <pc:sldMk cId="3016295237" sldId="332"/>
        </pc:sldMkLst>
      </pc:sldChg>
      <pc:sldChg chg="del">
        <pc:chgData name="Sai Raghu Teja" userId="7717e8b2-e2cf-4703-b27a-f2b8757e5060" providerId="ADAL" clId="{221EE00B-0FFF-4F63-983A-79C806C62ECA}" dt="2021-05-11T08:57:23.962" v="6627" actId="47"/>
        <pc:sldMkLst>
          <pc:docMk/>
          <pc:sldMk cId="2286377695" sldId="338"/>
        </pc:sldMkLst>
      </pc:sldChg>
      <pc:sldChg chg="modSp mod">
        <pc:chgData name="Sai Raghu Teja" userId="7717e8b2-e2cf-4703-b27a-f2b8757e5060" providerId="ADAL" clId="{221EE00B-0FFF-4F63-983A-79C806C62ECA}" dt="2021-05-11T08:55:49.797" v="6612" actId="20577"/>
        <pc:sldMkLst>
          <pc:docMk/>
          <pc:sldMk cId="4011235927" sldId="342"/>
        </pc:sldMkLst>
        <pc:spChg chg="mod">
          <ac:chgData name="Sai Raghu Teja" userId="7717e8b2-e2cf-4703-b27a-f2b8757e5060" providerId="ADAL" clId="{221EE00B-0FFF-4F63-983A-79C806C62ECA}" dt="2021-05-11T08:55:49.797" v="6612" actId="20577"/>
          <ac:spMkLst>
            <pc:docMk/>
            <pc:sldMk cId="4011235927" sldId="342"/>
            <ac:spMk id="2" creationId="{00000000-0000-0000-0000-000000000000}"/>
          </ac:spMkLst>
        </pc:spChg>
        <pc:spChg chg="mod">
          <ac:chgData name="Sai Raghu Teja" userId="7717e8b2-e2cf-4703-b27a-f2b8757e5060" providerId="ADAL" clId="{221EE00B-0FFF-4F63-983A-79C806C62ECA}" dt="2021-05-11T08:51:58.768" v="6519" actId="20577"/>
          <ac:spMkLst>
            <pc:docMk/>
            <pc:sldMk cId="4011235927" sldId="342"/>
            <ac:spMk id="3" creationId="{00000000-0000-0000-0000-000000000000}"/>
          </ac:spMkLst>
        </pc:spChg>
      </pc:sldChg>
      <pc:sldChg chg="modSp mod">
        <pc:chgData name="Sai Raghu Teja" userId="7717e8b2-e2cf-4703-b27a-f2b8757e5060" providerId="ADAL" clId="{221EE00B-0FFF-4F63-983A-79C806C62ECA}" dt="2021-05-10T21:46:14.636" v="3110" actId="20577"/>
        <pc:sldMkLst>
          <pc:docMk/>
          <pc:sldMk cId="3462235871" sldId="343"/>
        </pc:sldMkLst>
        <pc:spChg chg="mod">
          <ac:chgData name="Sai Raghu Teja" userId="7717e8b2-e2cf-4703-b27a-f2b8757e5060" providerId="ADAL" clId="{221EE00B-0FFF-4F63-983A-79C806C62ECA}" dt="2021-05-10T21:44:43.290" v="3086" actId="20577"/>
          <ac:spMkLst>
            <pc:docMk/>
            <pc:sldMk cId="3462235871" sldId="343"/>
            <ac:spMk id="2" creationId="{00000000-0000-0000-0000-000000000000}"/>
          </ac:spMkLst>
        </pc:spChg>
        <pc:spChg chg="mod">
          <ac:chgData name="Sai Raghu Teja" userId="7717e8b2-e2cf-4703-b27a-f2b8757e5060" providerId="ADAL" clId="{221EE00B-0FFF-4F63-983A-79C806C62ECA}" dt="2021-05-10T21:46:14.636" v="3110" actId="20577"/>
          <ac:spMkLst>
            <pc:docMk/>
            <pc:sldMk cId="3462235871" sldId="343"/>
            <ac:spMk id="3" creationId="{00000000-0000-0000-0000-000000000000}"/>
          </ac:spMkLst>
        </pc:spChg>
      </pc:sldChg>
      <pc:sldChg chg="modSp mod modClrScheme chgLayout">
        <pc:chgData name="Sai Raghu Teja" userId="7717e8b2-e2cf-4703-b27a-f2b8757e5060" providerId="ADAL" clId="{221EE00B-0FFF-4F63-983A-79C806C62ECA}" dt="2021-05-11T05:32:58.500" v="3135" actId="20577"/>
        <pc:sldMkLst>
          <pc:docMk/>
          <pc:sldMk cId="3112290278" sldId="346"/>
        </pc:sldMkLst>
        <pc:spChg chg="mod ord">
          <ac:chgData name="Sai Raghu Teja" userId="7717e8b2-e2cf-4703-b27a-f2b8757e5060" providerId="ADAL" clId="{221EE00B-0FFF-4F63-983A-79C806C62ECA}" dt="2021-05-11T05:32:58.500" v="3135" actId="20577"/>
          <ac:spMkLst>
            <pc:docMk/>
            <pc:sldMk cId="3112290278" sldId="346"/>
            <ac:spMk id="2" creationId="{00000000-0000-0000-0000-000000000000}"/>
          </ac:spMkLst>
        </pc:spChg>
      </pc:sldChg>
      <pc:sldChg chg="addSp delSp modSp mod">
        <pc:chgData name="Sai Raghu Teja" userId="7717e8b2-e2cf-4703-b27a-f2b8757e5060" providerId="ADAL" clId="{221EE00B-0FFF-4F63-983A-79C806C62ECA}" dt="2021-05-11T08:52:52.962" v="6521" actId="22"/>
        <pc:sldMkLst>
          <pc:docMk/>
          <pc:sldMk cId="1622597488" sldId="350"/>
        </pc:sldMkLst>
        <pc:spChg chg="mod">
          <ac:chgData name="Sai Raghu Teja" userId="7717e8b2-e2cf-4703-b27a-f2b8757e5060" providerId="ADAL" clId="{221EE00B-0FFF-4F63-983A-79C806C62ECA}" dt="2021-05-11T07:42:42.892" v="4724" actId="20577"/>
          <ac:spMkLst>
            <pc:docMk/>
            <pc:sldMk cId="1622597488" sldId="350"/>
            <ac:spMk id="2" creationId="{00000000-0000-0000-0000-000000000000}"/>
          </ac:spMkLst>
        </pc:spChg>
        <pc:spChg chg="mod">
          <ac:chgData name="Sai Raghu Teja" userId="7717e8b2-e2cf-4703-b27a-f2b8757e5060" providerId="ADAL" clId="{221EE00B-0FFF-4F63-983A-79C806C62ECA}" dt="2021-05-11T08:07:32.262" v="5623" actId="20577"/>
          <ac:spMkLst>
            <pc:docMk/>
            <pc:sldMk cId="1622597488" sldId="350"/>
            <ac:spMk id="3" creationId="{00000000-0000-0000-0000-000000000000}"/>
          </ac:spMkLst>
        </pc:spChg>
        <pc:spChg chg="add del">
          <ac:chgData name="Sai Raghu Teja" userId="7717e8b2-e2cf-4703-b27a-f2b8757e5060" providerId="ADAL" clId="{221EE00B-0FFF-4F63-983A-79C806C62ECA}" dt="2021-05-11T08:52:52.962" v="6521" actId="22"/>
          <ac:spMkLst>
            <pc:docMk/>
            <pc:sldMk cId="1622597488" sldId="350"/>
            <ac:spMk id="6" creationId="{EE8B5044-28BC-4EB8-AF98-ABA7EF3D9793}"/>
          </ac:spMkLst>
        </pc:spChg>
      </pc:sldChg>
      <pc:sldChg chg="modSp mod">
        <pc:chgData name="Sai Raghu Teja" userId="7717e8b2-e2cf-4703-b27a-f2b8757e5060" providerId="ADAL" clId="{221EE00B-0FFF-4F63-983A-79C806C62ECA}" dt="2021-05-11T08:16:27.869" v="5839" actId="20577"/>
        <pc:sldMkLst>
          <pc:docMk/>
          <pc:sldMk cId="1760281936" sldId="351"/>
        </pc:sldMkLst>
        <pc:spChg chg="mod">
          <ac:chgData name="Sai Raghu Teja" userId="7717e8b2-e2cf-4703-b27a-f2b8757e5060" providerId="ADAL" clId="{221EE00B-0FFF-4F63-983A-79C806C62ECA}" dt="2021-05-11T08:16:27.869" v="5839" actId="20577"/>
          <ac:spMkLst>
            <pc:docMk/>
            <pc:sldMk cId="1760281936" sldId="351"/>
            <ac:spMk id="2" creationId="{00000000-0000-0000-0000-000000000000}"/>
          </ac:spMkLst>
        </pc:spChg>
        <pc:spChg chg="mod">
          <ac:chgData name="Sai Raghu Teja" userId="7717e8b2-e2cf-4703-b27a-f2b8757e5060" providerId="ADAL" clId="{221EE00B-0FFF-4F63-983A-79C806C62ECA}" dt="2021-05-11T08:15:32.817" v="5838" actId="20577"/>
          <ac:spMkLst>
            <pc:docMk/>
            <pc:sldMk cId="1760281936" sldId="351"/>
            <ac:spMk id="3" creationId="{00000000-0000-0000-0000-000000000000}"/>
          </ac:spMkLst>
        </pc:spChg>
      </pc:sldChg>
      <pc:sldChg chg="del">
        <pc:chgData name="Sai Raghu Teja" userId="7717e8b2-e2cf-4703-b27a-f2b8757e5060" providerId="ADAL" clId="{221EE00B-0FFF-4F63-983A-79C806C62ECA}" dt="2021-05-11T08:46:43.130" v="6389" actId="47"/>
        <pc:sldMkLst>
          <pc:docMk/>
          <pc:sldMk cId="213307449" sldId="352"/>
        </pc:sldMkLst>
      </pc:sldChg>
      <pc:sldChg chg="addSp delSp modSp mod setBg">
        <pc:chgData name="Sai Raghu Teja" userId="7717e8b2-e2cf-4703-b27a-f2b8757e5060" providerId="ADAL" clId="{221EE00B-0FFF-4F63-983A-79C806C62ECA}" dt="2021-05-10T17:51:31.229" v="794" actId="26606"/>
        <pc:sldMkLst>
          <pc:docMk/>
          <pc:sldMk cId="121017874" sldId="355"/>
        </pc:sldMkLst>
        <pc:spChg chg="del">
          <ac:chgData name="Sai Raghu Teja" userId="7717e8b2-e2cf-4703-b27a-f2b8757e5060" providerId="ADAL" clId="{221EE00B-0FFF-4F63-983A-79C806C62ECA}" dt="2021-05-10T17:50:18.579" v="785" actId="478"/>
          <ac:spMkLst>
            <pc:docMk/>
            <pc:sldMk cId="121017874" sldId="355"/>
            <ac:spMk id="2" creationId="{7C3D2B53-5C6E-43B7-87AA-CAEC5B494CD4}"/>
          </ac:spMkLst>
        </pc:spChg>
        <pc:spChg chg="add del mod">
          <ac:chgData name="Sai Raghu Teja" userId="7717e8b2-e2cf-4703-b27a-f2b8757e5060" providerId="ADAL" clId="{221EE00B-0FFF-4F63-983A-79C806C62ECA}" dt="2021-05-10T17:50:33.707" v="788" actId="478"/>
          <ac:spMkLst>
            <pc:docMk/>
            <pc:sldMk cId="121017874" sldId="355"/>
            <ac:spMk id="5" creationId="{7A41F730-556B-40B3-B257-0B7858FFA5E9}"/>
          </ac:spMkLst>
        </pc:spChg>
        <pc:spChg chg="del">
          <ac:chgData name="Sai Raghu Teja" userId="7717e8b2-e2cf-4703-b27a-f2b8757e5060" providerId="ADAL" clId="{221EE00B-0FFF-4F63-983A-79C806C62ECA}" dt="2021-05-10T17:50:59.697" v="789" actId="478"/>
          <ac:spMkLst>
            <pc:docMk/>
            <pc:sldMk cId="121017874" sldId="355"/>
            <ac:spMk id="12" creationId="{385CDEF6-0789-4A77-A042-0F198EFA439C}"/>
          </ac:spMkLst>
        </pc:spChg>
        <pc:spChg chg="add del">
          <ac:chgData name="Sai Raghu Teja" userId="7717e8b2-e2cf-4703-b27a-f2b8757e5060" providerId="ADAL" clId="{221EE00B-0FFF-4F63-983A-79C806C62ECA}" dt="2021-05-10T17:51:31.229" v="794" actId="26606"/>
          <ac:spMkLst>
            <pc:docMk/>
            <pc:sldMk cId="121017874" sldId="355"/>
            <ac:spMk id="86" creationId="{27E26942-98D3-4165-B38A-63C16BDF6F0B}"/>
          </ac:spMkLst>
        </pc:spChg>
        <pc:spChg chg="add del">
          <ac:chgData name="Sai Raghu Teja" userId="7717e8b2-e2cf-4703-b27a-f2b8757e5060" providerId="ADAL" clId="{221EE00B-0FFF-4F63-983A-79C806C62ECA}" dt="2021-05-10T17:51:31.229" v="794" actId="26606"/>
          <ac:spMkLst>
            <pc:docMk/>
            <pc:sldMk cId="121017874" sldId="355"/>
            <ac:spMk id="96" creationId="{44FCBB35-9C7D-454A-913C-5C78C1BB95E4}"/>
          </ac:spMkLst>
        </pc:spChg>
        <pc:spChg chg="add del">
          <ac:chgData name="Sai Raghu Teja" userId="7717e8b2-e2cf-4703-b27a-f2b8757e5060" providerId="ADAL" clId="{221EE00B-0FFF-4F63-983A-79C806C62ECA}" dt="2021-05-10T17:51:31.229" v="794" actId="26606"/>
          <ac:spMkLst>
            <pc:docMk/>
            <pc:sldMk cId="121017874" sldId="355"/>
            <ac:spMk id="98" creationId="{20996CAB-BE2B-47B2-9653-1B02BA8F35A1}"/>
          </ac:spMkLst>
        </pc:spChg>
        <pc:spChg chg="add del">
          <ac:chgData name="Sai Raghu Teja" userId="7717e8b2-e2cf-4703-b27a-f2b8757e5060" providerId="ADAL" clId="{221EE00B-0FFF-4F63-983A-79C806C62ECA}" dt="2021-05-10T17:51:31.229" v="794" actId="26606"/>
          <ac:spMkLst>
            <pc:docMk/>
            <pc:sldMk cId="121017874" sldId="355"/>
            <ac:spMk id="100" creationId="{E019FA98-7A89-4E6B-881A-C8D19F1FC13C}"/>
          </ac:spMkLst>
        </pc:spChg>
        <pc:spChg chg="add del">
          <ac:chgData name="Sai Raghu Teja" userId="7717e8b2-e2cf-4703-b27a-f2b8757e5060" providerId="ADAL" clId="{221EE00B-0FFF-4F63-983A-79C806C62ECA}" dt="2021-05-10T17:51:31.229" v="794" actId="26606"/>
          <ac:spMkLst>
            <pc:docMk/>
            <pc:sldMk cId="121017874" sldId="355"/>
            <ac:spMk id="102" creationId="{D7C77F71-83B3-449E-8CD6-0652103C5406}"/>
          </ac:spMkLst>
        </pc:spChg>
        <pc:spChg chg="add del">
          <ac:chgData name="Sai Raghu Teja" userId="7717e8b2-e2cf-4703-b27a-f2b8757e5060" providerId="ADAL" clId="{221EE00B-0FFF-4F63-983A-79C806C62ECA}" dt="2021-05-10T17:51:31.213" v="793" actId="26606"/>
          <ac:spMkLst>
            <pc:docMk/>
            <pc:sldMk cId="121017874" sldId="355"/>
            <ac:spMk id="107" creationId="{4169DD87-3EBE-44CA-9654-8AE0466B2779}"/>
          </ac:spMkLst>
        </pc:spChg>
        <pc:spChg chg="add">
          <ac:chgData name="Sai Raghu Teja" userId="7717e8b2-e2cf-4703-b27a-f2b8757e5060" providerId="ADAL" clId="{221EE00B-0FFF-4F63-983A-79C806C62ECA}" dt="2021-05-10T17:51:31.229" v="794" actId="26606"/>
          <ac:spMkLst>
            <pc:docMk/>
            <pc:sldMk cId="121017874" sldId="355"/>
            <ac:spMk id="109" creationId="{627DB8AB-CD55-4C8F-9043-52652B89231A}"/>
          </ac:spMkLst>
        </pc:spChg>
        <pc:spChg chg="add">
          <ac:chgData name="Sai Raghu Teja" userId="7717e8b2-e2cf-4703-b27a-f2b8757e5060" providerId="ADAL" clId="{221EE00B-0FFF-4F63-983A-79C806C62ECA}" dt="2021-05-10T17:51:31.229" v="794" actId="26606"/>
          <ac:spMkLst>
            <pc:docMk/>
            <pc:sldMk cId="121017874" sldId="355"/>
            <ac:spMk id="110" creationId="{6F79B0DD-2C63-4EE5-804F-B8E391FC1E45}"/>
          </ac:spMkLst>
        </pc:spChg>
        <pc:spChg chg="add">
          <ac:chgData name="Sai Raghu Teja" userId="7717e8b2-e2cf-4703-b27a-f2b8757e5060" providerId="ADAL" clId="{221EE00B-0FFF-4F63-983A-79C806C62ECA}" dt="2021-05-10T17:51:31.229" v="794" actId="26606"/>
          <ac:spMkLst>
            <pc:docMk/>
            <pc:sldMk cId="121017874" sldId="355"/>
            <ac:spMk id="111" creationId="{53059C5A-91CB-4024-9B4E-20082E25C70B}"/>
          </ac:spMkLst>
        </pc:spChg>
        <pc:spChg chg="add">
          <ac:chgData name="Sai Raghu Teja" userId="7717e8b2-e2cf-4703-b27a-f2b8757e5060" providerId="ADAL" clId="{221EE00B-0FFF-4F63-983A-79C806C62ECA}" dt="2021-05-10T17:51:31.229" v="794" actId="26606"/>
          <ac:spMkLst>
            <pc:docMk/>
            <pc:sldMk cId="121017874" sldId="355"/>
            <ac:spMk id="113" creationId="{184884BF-A898-4EFF-9504-E13EBE3FF62E}"/>
          </ac:spMkLst>
        </pc:spChg>
        <pc:spChg chg="add">
          <ac:chgData name="Sai Raghu Teja" userId="7717e8b2-e2cf-4703-b27a-f2b8757e5060" providerId="ADAL" clId="{221EE00B-0FFF-4F63-983A-79C806C62ECA}" dt="2021-05-10T17:51:31.229" v="794" actId="26606"/>
          <ac:spMkLst>
            <pc:docMk/>
            <pc:sldMk cId="121017874" sldId="355"/>
            <ac:spMk id="115" creationId="{7B32D337-FDA6-4468-ADB1-7038E5FC0BA9}"/>
          </ac:spMkLst>
        </pc:spChg>
        <pc:grpChg chg="add del">
          <ac:chgData name="Sai Raghu Teja" userId="7717e8b2-e2cf-4703-b27a-f2b8757e5060" providerId="ADAL" clId="{221EE00B-0FFF-4F63-983A-79C806C62ECA}" dt="2021-05-10T17:51:31.229" v="794" actId="26606"/>
          <ac:grpSpMkLst>
            <pc:docMk/>
            <pc:sldMk cId="121017874" sldId="355"/>
            <ac:grpSpMk id="78" creationId="{C40897D5-E182-4DD4-9255-96746D9020BE}"/>
          </ac:grpSpMkLst>
        </pc:grpChg>
        <pc:grpChg chg="add del">
          <ac:chgData name="Sai Raghu Teja" userId="7717e8b2-e2cf-4703-b27a-f2b8757e5060" providerId="ADAL" clId="{221EE00B-0FFF-4F63-983A-79C806C62ECA}" dt="2021-05-10T17:51:31.229" v="794" actId="26606"/>
          <ac:grpSpMkLst>
            <pc:docMk/>
            <pc:sldMk cId="121017874" sldId="355"/>
            <ac:grpSpMk id="88" creationId="{2C2A9551-8286-49CA-BBAD-C9EDC4C11C59}"/>
          </ac:grpSpMkLst>
        </pc:grpChg>
        <pc:picChg chg="mod ord">
          <ac:chgData name="Sai Raghu Teja" userId="7717e8b2-e2cf-4703-b27a-f2b8757e5060" providerId="ADAL" clId="{221EE00B-0FFF-4F63-983A-79C806C62ECA}" dt="2021-05-10T17:51:31.229" v="794" actId="26606"/>
          <ac:picMkLst>
            <pc:docMk/>
            <pc:sldMk cId="121017874" sldId="355"/>
            <ac:picMk id="4" creationId="{9E9491D3-0DCE-4205-AD31-0683E3801E96}"/>
          </ac:picMkLst>
        </pc:picChg>
        <pc:picChg chg="mod ord">
          <ac:chgData name="Sai Raghu Teja" userId="7717e8b2-e2cf-4703-b27a-f2b8757e5060" providerId="ADAL" clId="{221EE00B-0FFF-4F63-983A-79C806C62ECA}" dt="2021-05-10T17:51:31.229" v="794" actId="26606"/>
          <ac:picMkLst>
            <pc:docMk/>
            <pc:sldMk cId="121017874" sldId="355"/>
            <ac:picMk id="8" creationId="{CC934900-7676-4EBA-98B9-4D9AEBFE81F0}"/>
          </ac:picMkLst>
        </pc:picChg>
        <pc:picChg chg="mod">
          <ac:chgData name="Sai Raghu Teja" userId="7717e8b2-e2cf-4703-b27a-f2b8757e5060" providerId="ADAL" clId="{221EE00B-0FFF-4F63-983A-79C806C62ECA}" dt="2021-05-10T17:51:31.229" v="794" actId="26606"/>
          <ac:picMkLst>
            <pc:docMk/>
            <pc:sldMk cId="121017874" sldId="355"/>
            <ac:picMk id="11" creationId="{A40E7941-0911-4D9D-95F1-9E607979FCE3}"/>
          </ac:picMkLst>
        </pc:picChg>
        <pc:picChg chg="mod">
          <ac:chgData name="Sai Raghu Teja" userId="7717e8b2-e2cf-4703-b27a-f2b8757e5060" providerId="ADAL" clId="{221EE00B-0FFF-4F63-983A-79C806C62ECA}" dt="2021-05-10T17:51:31.229" v="794" actId="26606"/>
          <ac:picMkLst>
            <pc:docMk/>
            <pc:sldMk cId="121017874" sldId="355"/>
            <ac:picMk id="15" creationId="{D1C5404B-F42D-4C91-BE25-33EC639903B4}"/>
          </ac:picMkLst>
        </pc:picChg>
        <pc:cxnChg chg="add del">
          <ac:chgData name="Sai Raghu Teja" userId="7717e8b2-e2cf-4703-b27a-f2b8757e5060" providerId="ADAL" clId="{221EE00B-0FFF-4F63-983A-79C806C62ECA}" dt="2021-05-10T17:51:31.229" v="794" actId="26606"/>
          <ac:cxnSpMkLst>
            <pc:docMk/>
            <pc:sldMk cId="121017874" sldId="355"/>
            <ac:cxnSpMk id="84" creationId="{3193E6E1-8D9B-4B05-9EE5-B27FB1AA3ACB}"/>
          </ac:cxnSpMkLst>
        </pc:cxnChg>
        <pc:cxnChg chg="add del">
          <ac:chgData name="Sai Raghu Teja" userId="7717e8b2-e2cf-4703-b27a-f2b8757e5060" providerId="ADAL" clId="{221EE00B-0FFF-4F63-983A-79C806C62ECA}" dt="2021-05-10T17:51:31.229" v="794" actId="26606"/>
          <ac:cxnSpMkLst>
            <pc:docMk/>
            <pc:sldMk cId="121017874" sldId="355"/>
            <ac:cxnSpMk id="94" creationId="{24EAC194-027A-40BE-95EB-F1EA2D2DAEDC}"/>
          </ac:cxnSpMkLst>
        </pc:cxnChg>
      </pc:sldChg>
      <pc:sldChg chg="del">
        <pc:chgData name="Sai Raghu Teja" userId="7717e8b2-e2cf-4703-b27a-f2b8757e5060" providerId="ADAL" clId="{221EE00B-0FFF-4F63-983A-79C806C62ECA}" dt="2021-05-10T17:49:35.042" v="779" actId="47"/>
        <pc:sldMkLst>
          <pc:docMk/>
          <pc:sldMk cId="980356728" sldId="360"/>
        </pc:sldMkLst>
      </pc:sldChg>
      <pc:sldChg chg="modSp mod">
        <pc:chgData name="Sai Raghu Teja" userId="7717e8b2-e2cf-4703-b27a-f2b8757e5060" providerId="ADAL" clId="{221EE00B-0FFF-4F63-983A-79C806C62ECA}" dt="2021-05-11T08:38:04.313" v="6286" actId="207"/>
        <pc:sldMkLst>
          <pc:docMk/>
          <pc:sldMk cId="1848520019" sldId="362"/>
        </pc:sldMkLst>
        <pc:graphicFrameChg chg="mod modGraphic">
          <ac:chgData name="Sai Raghu Teja" userId="7717e8b2-e2cf-4703-b27a-f2b8757e5060" providerId="ADAL" clId="{221EE00B-0FFF-4F63-983A-79C806C62ECA}" dt="2021-05-11T08:38:04.313" v="6286" actId="207"/>
          <ac:graphicFrameMkLst>
            <pc:docMk/>
            <pc:sldMk cId="1848520019" sldId="362"/>
            <ac:graphicFrameMk id="6" creationId="{9C654451-E21A-4891-9DD5-66EFAB0D47AB}"/>
          </ac:graphicFrameMkLst>
        </pc:graphicFrameChg>
      </pc:sldChg>
      <pc:sldChg chg="addSp delSp modSp mod">
        <pc:chgData name="Sai Raghu Teja" userId="7717e8b2-e2cf-4703-b27a-f2b8757e5060" providerId="ADAL" clId="{221EE00B-0FFF-4F63-983A-79C806C62ECA}" dt="2021-05-11T08:45:31.521" v="6376" actId="1440"/>
        <pc:sldMkLst>
          <pc:docMk/>
          <pc:sldMk cId="1767110751" sldId="369"/>
        </pc:sldMkLst>
        <pc:spChg chg="mod">
          <ac:chgData name="Sai Raghu Teja" userId="7717e8b2-e2cf-4703-b27a-f2b8757e5060" providerId="ADAL" clId="{221EE00B-0FFF-4F63-983A-79C806C62ECA}" dt="2021-05-11T08:40:30.574" v="6341" actId="255"/>
          <ac:spMkLst>
            <pc:docMk/>
            <pc:sldMk cId="1767110751" sldId="369"/>
            <ac:spMk id="2" creationId="{00000000-0000-0000-0000-000000000000}"/>
          </ac:spMkLst>
        </pc:spChg>
        <pc:spChg chg="mod">
          <ac:chgData name="Sai Raghu Teja" userId="7717e8b2-e2cf-4703-b27a-f2b8757e5060" providerId="ADAL" clId="{221EE00B-0FFF-4F63-983A-79C806C62ECA}" dt="2021-05-11T08:40:14.661" v="6340" actId="1037"/>
          <ac:spMkLst>
            <pc:docMk/>
            <pc:sldMk cId="1767110751" sldId="369"/>
            <ac:spMk id="3" creationId="{00000000-0000-0000-0000-000000000000}"/>
          </ac:spMkLst>
        </pc:spChg>
        <pc:picChg chg="del mod">
          <ac:chgData name="Sai Raghu Teja" userId="7717e8b2-e2cf-4703-b27a-f2b8757e5060" providerId="ADAL" clId="{221EE00B-0FFF-4F63-983A-79C806C62ECA}" dt="2021-05-11T08:40:40.950" v="6345" actId="478"/>
          <ac:picMkLst>
            <pc:docMk/>
            <pc:sldMk cId="1767110751" sldId="369"/>
            <ac:picMk id="4" creationId="{946B5BD7-8FAA-4DC4-9932-930FC28D7667}"/>
          </ac:picMkLst>
        </pc:picChg>
        <pc:picChg chg="add mod">
          <ac:chgData name="Sai Raghu Teja" userId="7717e8b2-e2cf-4703-b27a-f2b8757e5060" providerId="ADAL" clId="{221EE00B-0FFF-4F63-983A-79C806C62ECA}" dt="2021-05-11T08:45:31.521" v="6376" actId="1440"/>
          <ac:picMkLst>
            <pc:docMk/>
            <pc:sldMk cId="1767110751" sldId="369"/>
            <ac:picMk id="6" creationId="{C254B295-C25A-435E-8496-ABA39A15ACFE}"/>
          </ac:picMkLst>
        </pc:picChg>
        <pc:picChg chg="mod">
          <ac:chgData name="Sai Raghu Teja" userId="7717e8b2-e2cf-4703-b27a-f2b8757e5060" providerId="ADAL" clId="{221EE00B-0FFF-4F63-983A-79C806C62ECA}" dt="2021-05-11T08:44:29.751" v="6357" actId="1440"/>
          <ac:picMkLst>
            <pc:docMk/>
            <pc:sldMk cId="1767110751" sldId="369"/>
            <ac:picMk id="7" creationId="{01B9771C-2832-42DD-885A-DC9115DA52CC}"/>
          </ac:picMkLst>
        </pc:picChg>
        <pc:picChg chg="del">
          <ac:chgData name="Sai Raghu Teja" userId="7717e8b2-e2cf-4703-b27a-f2b8757e5060" providerId="ADAL" clId="{221EE00B-0FFF-4F63-983A-79C806C62ECA}" dt="2021-05-11T08:40:33.289" v="6342" actId="478"/>
          <ac:picMkLst>
            <pc:docMk/>
            <pc:sldMk cId="1767110751" sldId="369"/>
            <ac:picMk id="8" creationId="{A6F91C09-E59C-4F9B-ACA3-EF1EB4F4F9E2}"/>
          </ac:picMkLst>
        </pc:picChg>
        <pc:picChg chg="del">
          <ac:chgData name="Sai Raghu Teja" userId="7717e8b2-e2cf-4703-b27a-f2b8757e5060" providerId="ADAL" clId="{221EE00B-0FFF-4F63-983A-79C806C62ECA}" dt="2021-05-11T08:40:37.173" v="6343" actId="478"/>
          <ac:picMkLst>
            <pc:docMk/>
            <pc:sldMk cId="1767110751" sldId="369"/>
            <ac:picMk id="10" creationId="{970DFE88-50D2-4788-BD41-BC6C507B94AE}"/>
          </ac:picMkLst>
        </pc:picChg>
      </pc:sldChg>
      <pc:sldChg chg="del">
        <pc:chgData name="Sai Raghu Teja" userId="7717e8b2-e2cf-4703-b27a-f2b8757e5060" providerId="ADAL" clId="{221EE00B-0FFF-4F63-983A-79C806C62ECA}" dt="2021-05-10T17:49:37.681" v="780" actId="47"/>
        <pc:sldMkLst>
          <pc:docMk/>
          <pc:sldMk cId="713355511" sldId="371"/>
        </pc:sldMkLst>
      </pc:sldChg>
      <pc:sldChg chg="del">
        <pc:chgData name="Sai Raghu Teja" userId="7717e8b2-e2cf-4703-b27a-f2b8757e5060" providerId="ADAL" clId="{221EE00B-0FFF-4F63-983A-79C806C62ECA}" dt="2021-05-10T17:49:45.126" v="783" actId="47"/>
        <pc:sldMkLst>
          <pc:docMk/>
          <pc:sldMk cId="544110476" sldId="374"/>
        </pc:sldMkLst>
      </pc:sldChg>
      <pc:sldChg chg="modSp del mod">
        <pc:chgData name="Sai Raghu Teja" userId="7717e8b2-e2cf-4703-b27a-f2b8757e5060" providerId="ADAL" clId="{221EE00B-0FFF-4F63-983A-79C806C62ECA}" dt="2021-05-11T06:45:03.378" v="3937" actId="47"/>
        <pc:sldMkLst>
          <pc:docMk/>
          <pc:sldMk cId="1795491433" sldId="375"/>
        </pc:sldMkLst>
        <pc:graphicFrameChg chg="mod modGraphic">
          <ac:chgData name="Sai Raghu Teja" userId="7717e8b2-e2cf-4703-b27a-f2b8757e5060" providerId="ADAL" clId="{221EE00B-0FFF-4F63-983A-79C806C62ECA}" dt="2021-05-10T20:50:38.074" v="2011" actId="20577"/>
          <ac:graphicFrameMkLst>
            <pc:docMk/>
            <pc:sldMk cId="1795491433" sldId="375"/>
            <ac:graphicFrameMk id="4" creationId="{34EA876C-6734-42DF-94A0-99D3E33597F8}"/>
          </ac:graphicFrameMkLst>
        </pc:graphicFrameChg>
      </pc:sldChg>
      <pc:sldChg chg="del">
        <pc:chgData name="Sai Raghu Teja" userId="7717e8b2-e2cf-4703-b27a-f2b8757e5060" providerId="ADAL" clId="{221EE00B-0FFF-4F63-983A-79C806C62ECA}" dt="2021-05-10T16:51:28.436" v="193" actId="47"/>
        <pc:sldMkLst>
          <pc:docMk/>
          <pc:sldMk cId="11997229" sldId="376"/>
        </pc:sldMkLst>
      </pc:sldChg>
      <pc:sldChg chg="addSp delSp modSp mod setBg">
        <pc:chgData name="Sai Raghu Teja" userId="7717e8b2-e2cf-4703-b27a-f2b8757e5060" providerId="ADAL" clId="{221EE00B-0FFF-4F63-983A-79C806C62ECA}" dt="2021-05-10T17:51:49.181" v="797" actId="26606"/>
        <pc:sldMkLst>
          <pc:docMk/>
          <pc:sldMk cId="24759418" sldId="377"/>
        </pc:sldMkLst>
        <pc:spChg chg="del">
          <ac:chgData name="Sai Raghu Teja" userId="7717e8b2-e2cf-4703-b27a-f2b8757e5060" providerId="ADAL" clId="{221EE00B-0FFF-4F63-983A-79C806C62ECA}" dt="2021-05-10T17:50:25.450" v="786" actId="478"/>
          <ac:spMkLst>
            <pc:docMk/>
            <pc:sldMk cId="24759418" sldId="377"/>
            <ac:spMk id="2" creationId="{7C3D2B53-5C6E-43B7-87AA-CAEC5B494CD4}"/>
          </ac:spMkLst>
        </pc:spChg>
        <pc:spChg chg="add del mod">
          <ac:chgData name="Sai Raghu Teja" userId="7717e8b2-e2cf-4703-b27a-f2b8757e5060" providerId="ADAL" clId="{221EE00B-0FFF-4F63-983A-79C806C62ECA}" dt="2021-05-10T17:50:27.999" v="787" actId="478"/>
          <ac:spMkLst>
            <pc:docMk/>
            <pc:sldMk cId="24759418" sldId="377"/>
            <ac:spMk id="4" creationId="{6DC67A04-C1D8-40BA-AB3D-5EA363076B83}"/>
          </ac:spMkLst>
        </pc:spChg>
        <pc:spChg chg="del">
          <ac:chgData name="Sai Raghu Teja" userId="7717e8b2-e2cf-4703-b27a-f2b8757e5060" providerId="ADAL" clId="{221EE00B-0FFF-4F63-983A-79C806C62ECA}" dt="2021-05-10T17:51:07.073" v="790" actId="478"/>
          <ac:spMkLst>
            <pc:docMk/>
            <pc:sldMk cId="24759418" sldId="377"/>
            <ac:spMk id="12" creationId="{385CDEF6-0789-4A77-A042-0F198EFA439C}"/>
          </ac:spMkLst>
        </pc:spChg>
        <pc:spChg chg="del">
          <ac:chgData name="Sai Raghu Teja" userId="7717e8b2-e2cf-4703-b27a-f2b8757e5060" providerId="ADAL" clId="{221EE00B-0FFF-4F63-983A-79C806C62ECA}" dt="2021-05-10T17:51:13.922" v="791" actId="26606"/>
          <ac:spMkLst>
            <pc:docMk/>
            <pc:sldMk cId="24759418" sldId="377"/>
            <ac:spMk id="88" creationId="{27E26942-98D3-4165-B38A-63C16BDF6F0B}"/>
          </ac:spMkLst>
        </pc:spChg>
        <pc:spChg chg="del">
          <ac:chgData name="Sai Raghu Teja" userId="7717e8b2-e2cf-4703-b27a-f2b8757e5060" providerId="ADAL" clId="{221EE00B-0FFF-4F63-983A-79C806C62ECA}" dt="2021-05-10T17:51:13.922" v="791" actId="26606"/>
          <ac:spMkLst>
            <pc:docMk/>
            <pc:sldMk cId="24759418" sldId="377"/>
            <ac:spMk id="98" creationId="{44FCBB35-9C7D-454A-913C-5C78C1BB95E4}"/>
          </ac:spMkLst>
        </pc:spChg>
        <pc:spChg chg="del">
          <ac:chgData name="Sai Raghu Teja" userId="7717e8b2-e2cf-4703-b27a-f2b8757e5060" providerId="ADAL" clId="{221EE00B-0FFF-4F63-983A-79C806C62ECA}" dt="2021-05-10T17:51:13.922" v="791" actId="26606"/>
          <ac:spMkLst>
            <pc:docMk/>
            <pc:sldMk cId="24759418" sldId="377"/>
            <ac:spMk id="100" creationId="{20996CAB-BE2B-47B2-9653-1B02BA8F35A1}"/>
          </ac:spMkLst>
        </pc:spChg>
        <pc:spChg chg="del">
          <ac:chgData name="Sai Raghu Teja" userId="7717e8b2-e2cf-4703-b27a-f2b8757e5060" providerId="ADAL" clId="{221EE00B-0FFF-4F63-983A-79C806C62ECA}" dt="2021-05-10T17:51:13.922" v="791" actId="26606"/>
          <ac:spMkLst>
            <pc:docMk/>
            <pc:sldMk cId="24759418" sldId="377"/>
            <ac:spMk id="102" creationId="{E019FA98-7A89-4E6B-881A-C8D19F1FC13C}"/>
          </ac:spMkLst>
        </pc:spChg>
        <pc:spChg chg="del">
          <ac:chgData name="Sai Raghu Teja" userId="7717e8b2-e2cf-4703-b27a-f2b8757e5060" providerId="ADAL" clId="{221EE00B-0FFF-4F63-983A-79C806C62ECA}" dt="2021-05-10T17:51:13.922" v="791" actId="26606"/>
          <ac:spMkLst>
            <pc:docMk/>
            <pc:sldMk cId="24759418" sldId="377"/>
            <ac:spMk id="104" creationId="{D7C77F71-83B3-449E-8CD6-0652103C5406}"/>
          </ac:spMkLst>
        </pc:spChg>
        <pc:spChg chg="add del">
          <ac:chgData name="Sai Raghu Teja" userId="7717e8b2-e2cf-4703-b27a-f2b8757e5060" providerId="ADAL" clId="{221EE00B-0FFF-4F63-983A-79C806C62ECA}" dt="2021-05-10T17:51:49.174" v="796" actId="26606"/>
          <ac:spMkLst>
            <pc:docMk/>
            <pc:sldMk cId="24759418" sldId="377"/>
            <ac:spMk id="118" creationId="{F4AEA020-F47C-4D8F-B20C-E5BDB814AF53}"/>
          </ac:spMkLst>
        </pc:spChg>
        <pc:spChg chg="add">
          <ac:chgData name="Sai Raghu Teja" userId="7717e8b2-e2cf-4703-b27a-f2b8757e5060" providerId="ADAL" clId="{221EE00B-0FFF-4F63-983A-79C806C62ECA}" dt="2021-05-10T17:51:49.181" v="797" actId="26606"/>
          <ac:spMkLst>
            <pc:docMk/>
            <pc:sldMk cId="24759418" sldId="377"/>
            <ac:spMk id="120" creationId="{627DB8AB-CD55-4C8F-9043-52652B89231A}"/>
          </ac:spMkLst>
        </pc:spChg>
        <pc:spChg chg="add">
          <ac:chgData name="Sai Raghu Teja" userId="7717e8b2-e2cf-4703-b27a-f2b8757e5060" providerId="ADAL" clId="{221EE00B-0FFF-4F63-983A-79C806C62ECA}" dt="2021-05-10T17:51:49.181" v="797" actId="26606"/>
          <ac:spMkLst>
            <pc:docMk/>
            <pc:sldMk cId="24759418" sldId="377"/>
            <ac:spMk id="121" creationId="{6F79B0DD-2C63-4EE5-804F-B8E391FC1E45}"/>
          </ac:spMkLst>
        </pc:spChg>
        <pc:spChg chg="add">
          <ac:chgData name="Sai Raghu Teja" userId="7717e8b2-e2cf-4703-b27a-f2b8757e5060" providerId="ADAL" clId="{221EE00B-0FFF-4F63-983A-79C806C62ECA}" dt="2021-05-10T17:51:49.181" v="797" actId="26606"/>
          <ac:spMkLst>
            <pc:docMk/>
            <pc:sldMk cId="24759418" sldId="377"/>
            <ac:spMk id="122" creationId="{53059C5A-91CB-4024-9B4E-20082E25C70B}"/>
          </ac:spMkLst>
        </pc:spChg>
        <pc:spChg chg="add">
          <ac:chgData name="Sai Raghu Teja" userId="7717e8b2-e2cf-4703-b27a-f2b8757e5060" providerId="ADAL" clId="{221EE00B-0FFF-4F63-983A-79C806C62ECA}" dt="2021-05-10T17:51:49.181" v="797" actId="26606"/>
          <ac:spMkLst>
            <pc:docMk/>
            <pc:sldMk cId="24759418" sldId="377"/>
            <ac:spMk id="124" creationId="{184884BF-A898-4EFF-9504-E13EBE3FF62E}"/>
          </ac:spMkLst>
        </pc:spChg>
        <pc:spChg chg="add">
          <ac:chgData name="Sai Raghu Teja" userId="7717e8b2-e2cf-4703-b27a-f2b8757e5060" providerId="ADAL" clId="{221EE00B-0FFF-4F63-983A-79C806C62ECA}" dt="2021-05-10T17:51:49.181" v="797" actId="26606"/>
          <ac:spMkLst>
            <pc:docMk/>
            <pc:sldMk cId="24759418" sldId="377"/>
            <ac:spMk id="126" creationId="{7B32D337-FDA6-4468-ADB1-7038E5FC0BA9}"/>
          </ac:spMkLst>
        </pc:spChg>
        <pc:grpChg chg="del">
          <ac:chgData name="Sai Raghu Teja" userId="7717e8b2-e2cf-4703-b27a-f2b8757e5060" providerId="ADAL" clId="{221EE00B-0FFF-4F63-983A-79C806C62ECA}" dt="2021-05-10T17:51:13.922" v="791" actId="26606"/>
          <ac:grpSpMkLst>
            <pc:docMk/>
            <pc:sldMk cId="24759418" sldId="377"/>
            <ac:grpSpMk id="80" creationId="{C40897D5-E182-4DD4-9255-96746D9020BE}"/>
          </ac:grpSpMkLst>
        </pc:grpChg>
        <pc:grpChg chg="del">
          <ac:chgData name="Sai Raghu Teja" userId="7717e8b2-e2cf-4703-b27a-f2b8757e5060" providerId="ADAL" clId="{221EE00B-0FFF-4F63-983A-79C806C62ECA}" dt="2021-05-10T17:51:13.922" v="791" actId="26606"/>
          <ac:grpSpMkLst>
            <pc:docMk/>
            <pc:sldMk cId="24759418" sldId="377"/>
            <ac:grpSpMk id="90" creationId="{2C2A9551-8286-49CA-BBAD-C9EDC4C11C59}"/>
          </ac:grpSpMkLst>
        </pc:grpChg>
        <pc:picChg chg="mod ord">
          <ac:chgData name="Sai Raghu Teja" userId="7717e8b2-e2cf-4703-b27a-f2b8757e5060" providerId="ADAL" clId="{221EE00B-0FFF-4F63-983A-79C806C62ECA}" dt="2021-05-10T17:51:49.181" v="797" actId="26606"/>
          <ac:picMkLst>
            <pc:docMk/>
            <pc:sldMk cId="24759418" sldId="377"/>
            <ac:picMk id="5" creationId="{FEF28208-05F5-450E-B6AF-CB25735768D3}"/>
          </ac:picMkLst>
        </pc:picChg>
        <pc:picChg chg="mod ord">
          <ac:chgData name="Sai Raghu Teja" userId="7717e8b2-e2cf-4703-b27a-f2b8757e5060" providerId="ADAL" clId="{221EE00B-0FFF-4F63-983A-79C806C62ECA}" dt="2021-05-10T17:51:49.181" v="797" actId="26606"/>
          <ac:picMkLst>
            <pc:docMk/>
            <pc:sldMk cId="24759418" sldId="377"/>
            <ac:picMk id="10" creationId="{52442DCF-1BFA-4935-A1AB-260C92B18506}"/>
          </ac:picMkLst>
        </pc:picChg>
        <pc:picChg chg="mod ord">
          <ac:chgData name="Sai Raghu Teja" userId="7717e8b2-e2cf-4703-b27a-f2b8757e5060" providerId="ADAL" clId="{221EE00B-0FFF-4F63-983A-79C806C62ECA}" dt="2021-05-10T17:51:49.181" v="797" actId="26606"/>
          <ac:picMkLst>
            <pc:docMk/>
            <pc:sldMk cId="24759418" sldId="377"/>
            <ac:picMk id="14" creationId="{31CE8645-2671-4189-B50B-93F3C1C76E89}"/>
          </ac:picMkLst>
        </pc:picChg>
        <pc:picChg chg="mod ord">
          <ac:chgData name="Sai Raghu Teja" userId="7717e8b2-e2cf-4703-b27a-f2b8757e5060" providerId="ADAL" clId="{221EE00B-0FFF-4F63-983A-79C806C62ECA}" dt="2021-05-10T17:51:49.181" v="797" actId="26606"/>
          <ac:picMkLst>
            <pc:docMk/>
            <pc:sldMk cId="24759418" sldId="377"/>
            <ac:picMk id="17" creationId="{F2C0A015-B068-4130-9A92-8886F541589A}"/>
          </ac:picMkLst>
        </pc:picChg>
        <pc:cxnChg chg="del">
          <ac:chgData name="Sai Raghu Teja" userId="7717e8b2-e2cf-4703-b27a-f2b8757e5060" providerId="ADAL" clId="{221EE00B-0FFF-4F63-983A-79C806C62ECA}" dt="2021-05-10T17:51:13.922" v="791" actId="26606"/>
          <ac:cxnSpMkLst>
            <pc:docMk/>
            <pc:sldMk cId="24759418" sldId="377"/>
            <ac:cxnSpMk id="86" creationId="{3193E6E1-8D9B-4B05-9EE5-B27FB1AA3ACB}"/>
          </ac:cxnSpMkLst>
        </pc:cxnChg>
        <pc:cxnChg chg="del">
          <ac:chgData name="Sai Raghu Teja" userId="7717e8b2-e2cf-4703-b27a-f2b8757e5060" providerId="ADAL" clId="{221EE00B-0FFF-4F63-983A-79C806C62ECA}" dt="2021-05-10T17:51:13.922" v="791" actId="26606"/>
          <ac:cxnSpMkLst>
            <pc:docMk/>
            <pc:sldMk cId="24759418" sldId="377"/>
            <ac:cxnSpMk id="96" creationId="{24EAC194-027A-40BE-95EB-F1EA2D2DAEDC}"/>
          </ac:cxnSpMkLst>
        </pc:cxnChg>
        <pc:cxnChg chg="add del">
          <ac:chgData name="Sai Raghu Teja" userId="7717e8b2-e2cf-4703-b27a-f2b8757e5060" providerId="ADAL" clId="{221EE00B-0FFF-4F63-983A-79C806C62ECA}" dt="2021-05-10T17:51:49.181" v="797" actId="26606"/>
          <ac:cxnSpMkLst>
            <pc:docMk/>
            <pc:sldMk cId="24759418" sldId="377"/>
            <ac:cxnSpMk id="109" creationId="{91B6081D-D3E8-4209-B85B-EB1C655A6272}"/>
          </ac:cxnSpMkLst>
        </pc:cxnChg>
        <pc:cxnChg chg="add del">
          <ac:chgData name="Sai Raghu Teja" userId="7717e8b2-e2cf-4703-b27a-f2b8757e5060" providerId="ADAL" clId="{221EE00B-0FFF-4F63-983A-79C806C62ECA}" dt="2021-05-10T17:51:49.181" v="797" actId="26606"/>
          <ac:cxnSpMkLst>
            <pc:docMk/>
            <pc:sldMk cId="24759418" sldId="377"/>
            <ac:cxnSpMk id="111" creationId="{28CA55E4-1295-45C8-BA05-5A9E705B749A}"/>
          </ac:cxnSpMkLst>
        </pc:cxnChg>
        <pc:cxnChg chg="add del">
          <ac:chgData name="Sai Raghu Teja" userId="7717e8b2-e2cf-4703-b27a-f2b8757e5060" providerId="ADAL" clId="{221EE00B-0FFF-4F63-983A-79C806C62ECA}" dt="2021-05-10T17:51:49.181" v="797" actId="26606"/>
          <ac:cxnSpMkLst>
            <pc:docMk/>
            <pc:sldMk cId="24759418" sldId="377"/>
            <ac:cxnSpMk id="113" creationId="{08C5794E-A9A1-4A23-AF68-C79A7822334C}"/>
          </ac:cxnSpMkLst>
        </pc:cxnChg>
      </pc:sldChg>
      <pc:sldChg chg="addSp delSp modSp mod">
        <pc:chgData name="Sai Raghu Teja" userId="7717e8b2-e2cf-4703-b27a-f2b8757e5060" providerId="ADAL" clId="{221EE00B-0FFF-4F63-983A-79C806C62ECA}" dt="2021-05-11T07:16:21.902" v="4426" actId="14100"/>
        <pc:sldMkLst>
          <pc:docMk/>
          <pc:sldMk cId="2212997434" sldId="381"/>
        </pc:sldMkLst>
        <pc:spChg chg="mod">
          <ac:chgData name="Sai Raghu Teja" userId="7717e8b2-e2cf-4703-b27a-f2b8757e5060" providerId="ADAL" clId="{221EE00B-0FFF-4F63-983A-79C806C62ECA}" dt="2021-05-10T16:30:46.800" v="91" actId="1076"/>
          <ac:spMkLst>
            <pc:docMk/>
            <pc:sldMk cId="2212997434" sldId="381"/>
            <ac:spMk id="27" creationId="{EB568400-A975-4AA2-851C-8DEDFE51F464}"/>
          </ac:spMkLst>
        </pc:spChg>
        <pc:picChg chg="add del mod">
          <ac:chgData name="Sai Raghu Teja" userId="7717e8b2-e2cf-4703-b27a-f2b8757e5060" providerId="ADAL" clId="{221EE00B-0FFF-4F63-983A-79C806C62ECA}" dt="2021-05-10T16:44:32.438" v="94" actId="21"/>
          <ac:picMkLst>
            <pc:docMk/>
            <pc:sldMk cId="2212997434" sldId="381"/>
            <ac:picMk id="3" creationId="{1E21FC6D-1391-47CA-8C0A-674573E9D4D2}"/>
          </ac:picMkLst>
        </pc:picChg>
        <pc:picChg chg="mod">
          <ac:chgData name="Sai Raghu Teja" userId="7717e8b2-e2cf-4703-b27a-f2b8757e5060" providerId="ADAL" clId="{221EE00B-0FFF-4F63-983A-79C806C62ECA}" dt="2021-05-10T16:30:34.589" v="89" actId="14100"/>
          <ac:picMkLst>
            <pc:docMk/>
            <pc:sldMk cId="2212997434" sldId="381"/>
            <ac:picMk id="5" creationId="{7DAA9EA5-06BA-41F9-8947-667AEDFC6ED3}"/>
          </ac:picMkLst>
        </pc:picChg>
        <pc:picChg chg="del">
          <ac:chgData name="Sai Raghu Teja" userId="7717e8b2-e2cf-4703-b27a-f2b8757e5060" providerId="ADAL" clId="{221EE00B-0FFF-4F63-983A-79C806C62ECA}" dt="2021-05-10T16:29:59.183" v="40" actId="478"/>
          <ac:picMkLst>
            <pc:docMk/>
            <pc:sldMk cId="2212997434" sldId="381"/>
            <ac:picMk id="8" creationId="{EACF4D20-A919-43A0-8F72-285A88703738}"/>
          </ac:picMkLst>
        </pc:picChg>
        <pc:picChg chg="mod">
          <ac:chgData name="Sai Raghu Teja" userId="7717e8b2-e2cf-4703-b27a-f2b8757e5060" providerId="ADAL" clId="{221EE00B-0FFF-4F63-983A-79C806C62ECA}" dt="2021-05-10T16:30:16.294" v="59" actId="1037"/>
          <ac:picMkLst>
            <pc:docMk/>
            <pc:sldMk cId="2212997434" sldId="381"/>
            <ac:picMk id="11" creationId="{A17CA4FF-A185-4B87-8427-50EA3E05F5F5}"/>
          </ac:picMkLst>
        </pc:picChg>
        <pc:picChg chg="mod">
          <ac:chgData name="Sai Raghu Teja" userId="7717e8b2-e2cf-4703-b27a-f2b8757e5060" providerId="ADAL" clId="{221EE00B-0FFF-4F63-983A-79C806C62ECA}" dt="2021-05-11T07:16:21.902" v="4426" actId="14100"/>
          <ac:picMkLst>
            <pc:docMk/>
            <pc:sldMk cId="2212997434" sldId="381"/>
            <ac:picMk id="15" creationId="{E40A9BAE-E93B-4DF7-A3EB-AD7885D2520F}"/>
          </ac:picMkLst>
        </pc:picChg>
        <pc:picChg chg="mod">
          <ac:chgData name="Sai Raghu Teja" userId="7717e8b2-e2cf-4703-b27a-f2b8757e5060" providerId="ADAL" clId="{221EE00B-0FFF-4F63-983A-79C806C62ECA}" dt="2021-05-10T16:30:39.319" v="90" actId="14100"/>
          <ac:picMkLst>
            <pc:docMk/>
            <pc:sldMk cId="2212997434" sldId="381"/>
            <ac:picMk id="17" creationId="{55F3A7A8-E310-47DA-B781-0C2BA0683956}"/>
          </ac:picMkLst>
        </pc:picChg>
      </pc:sldChg>
      <pc:sldChg chg="modSp mod">
        <pc:chgData name="Sai Raghu Teja" userId="7717e8b2-e2cf-4703-b27a-f2b8757e5060" providerId="ADAL" clId="{221EE00B-0FFF-4F63-983A-79C806C62ECA}" dt="2021-05-10T17:42:50.506" v="624" actId="120"/>
        <pc:sldMkLst>
          <pc:docMk/>
          <pc:sldMk cId="4197032725" sldId="385"/>
        </pc:sldMkLst>
        <pc:spChg chg="mod">
          <ac:chgData name="Sai Raghu Teja" userId="7717e8b2-e2cf-4703-b27a-f2b8757e5060" providerId="ADAL" clId="{221EE00B-0FFF-4F63-983A-79C806C62ECA}" dt="2021-05-10T17:42:50.506" v="624" actId="120"/>
          <ac:spMkLst>
            <pc:docMk/>
            <pc:sldMk cId="4197032725" sldId="385"/>
            <ac:spMk id="12" creationId="{385CDEF6-0789-4A77-A042-0F198EFA439C}"/>
          </ac:spMkLst>
        </pc:spChg>
      </pc:sldChg>
      <pc:sldChg chg="addSp delSp modSp mod setBg">
        <pc:chgData name="Sai Raghu Teja" userId="7717e8b2-e2cf-4703-b27a-f2b8757e5060" providerId="ADAL" clId="{221EE00B-0FFF-4F63-983A-79C806C62ECA}" dt="2021-05-10T17:49:04.480" v="776" actId="20577"/>
        <pc:sldMkLst>
          <pc:docMk/>
          <pc:sldMk cId="941442980" sldId="386"/>
        </pc:sldMkLst>
        <pc:spChg chg="mod">
          <ac:chgData name="Sai Raghu Teja" userId="7717e8b2-e2cf-4703-b27a-f2b8757e5060" providerId="ADAL" clId="{221EE00B-0FFF-4F63-983A-79C806C62ECA}" dt="2021-05-10T17:34:28.698" v="254" actId="26606"/>
          <ac:spMkLst>
            <pc:docMk/>
            <pc:sldMk cId="941442980" sldId="386"/>
            <ac:spMk id="2" creationId="{7C3D2B53-5C6E-43B7-87AA-CAEC5B494CD4}"/>
          </ac:spMkLst>
        </pc:spChg>
        <pc:spChg chg="mod ord">
          <ac:chgData name="Sai Raghu Teja" userId="7717e8b2-e2cf-4703-b27a-f2b8757e5060" providerId="ADAL" clId="{221EE00B-0FFF-4F63-983A-79C806C62ECA}" dt="2021-05-10T17:34:28.698" v="254" actId="26606"/>
          <ac:spMkLst>
            <pc:docMk/>
            <pc:sldMk cId="941442980" sldId="386"/>
            <ac:spMk id="12" creationId="{385CDEF6-0789-4A77-A042-0F198EFA439C}"/>
          </ac:spMkLst>
        </pc:spChg>
        <pc:spChg chg="add del">
          <ac:chgData name="Sai Raghu Teja" userId="7717e8b2-e2cf-4703-b27a-f2b8757e5060" providerId="ADAL" clId="{221EE00B-0FFF-4F63-983A-79C806C62ECA}" dt="2021-05-10T16:54:34.398" v="209" actId="26606"/>
          <ac:spMkLst>
            <pc:docMk/>
            <pc:sldMk cId="941442980" sldId="386"/>
            <ac:spMk id="48" creationId="{22AC0F86-9A78-4E84-A4B4-ADB8B2629A0C}"/>
          </ac:spMkLst>
        </pc:spChg>
        <pc:spChg chg="add del">
          <ac:chgData name="Sai Raghu Teja" userId="7717e8b2-e2cf-4703-b27a-f2b8757e5060" providerId="ADAL" clId="{221EE00B-0FFF-4F63-983A-79C806C62ECA}" dt="2021-05-10T16:54:34.398" v="209" actId="26606"/>
          <ac:spMkLst>
            <pc:docMk/>
            <pc:sldMk cId="941442980" sldId="386"/>
            <ac:spMk id="56" creationId="{69A54E25-1C05-48E5-A5CC-3778C1D3632D}"/>
          </ac:spMkLst>
        </pc:spChg>
        <pc:spChg chg="add mod">
          <ac:chgData name="Sai Raghu Teja" userId="7717e8b2-e2cf-4703-b27a-f2b8757e5060" providerId="ADAL" clId="{221EE00B-0FFF-4F63-983A-79C806C62ECA}" dt="2021-05-10T17:49:04.480" v="776" actId="20577"/>
          <ac:spMkLst>
            <pc:docMk/>
            <pc:sldMk cId="941442980" sldId="386"/>
            <ac:spMk id="68" creationId="{401075BF-1DE7-4BE3-B6D0-C4399B419715}"/>
          </ac:spMkLst>
        </pc:spChg>
        <pc:spChg chg="add del">
          <ac:chgData name="Sai Raghu Teja" userId="7717e8b2-e2cf-4703-b27a-f2b8757e5060" providerId="ADAL" clId="{221EE00B-0FFF-4F63-983A-79C806C62ECA}" dt="2021-05-10T16:54:08.036" v="198" actId="26606"/>
          <ac:spMkLst>
            <pc:docMk/>
            <pc:sldMk cId="941442980" sldId="386"/>
            <ac:spMk id="78" creationId="{572F6A24-139E-4EB5-86D2-431F42EF85CB}"/>
          </ac:spMkLst>
        </pc:spChg>
        <pc:spChg chg="add del">
          <ac:chgData name="Sai Raghu Teja" userId="7717e8b2-e2cf-4703-b27a-f2b8757e5060" providerId="ADAL" clId="{221EE00B-0FFF-4F63-983A-79C806C62ECA}" dt="2021-05-10T16:54:34.344" v="208" actId="26606"/>
          <ac:spMkLst>
            <pc:docMk/>
            <pc:sldMk cId="941442980" sldId="386"/>
            <ac:spMk id="82" creationId="{243462E7-1698-4B21-BE89-AEFAC7C2FEFA}"/>
          </ac:spMkLst>
        </pc:spChg>
        <pc:spChg chg="add del">
          <ac:chgData name="Sai Raghu Teja" userId="7717e8b2-e2cf-4703-b27a-f2b8757e5060" providerId="ADAL" clId="{221EE00B-0FFF-4F63-983A-79C806C62ECA}" dt="2021-05-10T16:54:34.344" v="208" actId="26606"/>
          <ac:spMkLst>
            <pc:docMk/>
            <pc:sldMk cId="941442980" sldId="386"/>
            <ac:spMk id="84" creationId="{6C22FCAC-D7EC-4A52-B153-FF761E2235B3}"/>
          </ac:spMkLst>
        </pc:spChg>
        <pc:spChg chg="add del">
          <ac:chgData name="Sai Raghu Teja" userId="7717e8b2-e2cf-4703-b27a-f2b8757e5060" providerId="ADAL" clId="{221EE00B-0FFF-4F63-983A-79C806C62ECA}" dt="2021-05-10T16:54:08.036" v="198" actId="26606"/>
          <ac:spMkLst>
            <pc:docMk/>
            <pc:sldMk cId="941442980" sldId="386"/>
            <ac:spMk id="86" creationId="{C9DA5B05-DD14-4860-AC45-02A8D2EE1AA5}"/>
          </ac:spMkLst>
        </pc:spChg>
        <pc:spChg chg="add del">
          <ac:chgData name="Sai Raghu Teja" userId="7717e8b2-e2cf-4703-b27a-f2b8757e5060" providerId="ADAL" clId="{221EE00B-0FFF-4F63-983A-79C806C62ECA}" dt="2021-05-10T16:54:11.338" v="200" actId="26606"/>
          <ac:spMkLst>
            <pc:docMk/>
            <pc:sldMk cId="941442980" sldId="386"/>
            <ac:spMk id="92" creationId="{A440FBE6-72B7-43D4-A8EB-FDBC35FE56C6}"/>
          </ac:spMkLst>
        </pc:spChg>
        <pc:spChg chg="add del">
          <ac:chgData name="Sai Raghu Teja" userId="7717e8b2-e2cf-4703-b27a-f2b8757e5060" providerId="ADAL" clId="{221EE00B-0FFF-4F63-983A-79C806C62ECA}" dt="2021-05-10T16:54:17.948" v="202" actId="26606"/>
          <ac:spMkLst>
            <pc:docMk/>
            <pc:sldMk cId="941442980" sldId="386"/>
            <ac:spMk id="98" creationId="{22AC0F86-9A78-4E84-A4B4-ADB8B2629A0C}"/>
          </ac:spMkLst>
        </pc:spChg>
        <pc:spChg chg="add del">
          <ac:chgData name="Sai Raghu Teja" userId="7717e8b2-e2cf-4703-b27a-f2b8757e5060" providerId="ADAL" clId="{221EE00B-0FFF-4F63-983A-79C806C62ECA}" dt="2021-05-10T16:54:17.948" v="202" actId="26606"/>
          <ac:spMkLst>
            <pc:docMk/>
            <pc:sldMk cId="941442980" sldId="386"/>
            <ac:spMk id="100" creationId="{69A54E25-1C05-48E5-A5CC-3778C1D3632D}"/>
          </ac:spMkLst>
        </pc:spChg>
        <pc:spChg chg="add del">
          <ac:chgData name="Sai Raghu Teja" userId="7717e8b2-e2cf-4703-b27a-f2b8757e5060" providerId="ADAL" clId="{221EE00B-0FFF-4F63-983A-79C806C62ECA}" dt="2021-05-10T16:54:27.442" v="204" actId="26606"/>
          <ac:spMkLst>
            <pc:docMk/>
            <pc:sldMk cId="941442980" sldId="386"/>
            <ac:spMk id="105" creationId="{A440FBE6-72B7-43D4-A8EB-FDBC35FE56C6}"/>
          </ac:spMkLst>
        </pc:spChg>
        <pc:spChg chg="add del">
          <ac:chgData name="Sai Raghu Teja" userId="7717e8b2-e2cf-4703-b27a-f2b8757e5060" providerId="ADAL" clId="{221EE00B-0FFF-4F63-983A-79C806C62ECA}" dt="2021-05-10T16:54:31.683" v="206" actId="26606"/>
          <ac:spMkLst>
            <pc:docMk/>
            <pc:sldMk cId="941442980" sldId="386"/>
            <ac:spMk id="111" creationId="{ED56E41F-B8E0-4D18-B554-FD40260DE0E3}"/>
          </ac:spMkLst>
        </pc:spChg>
        <pc:spChg chg="add del">
          <ac:chgData name="Sai Raghu Teja" userId="7717e8b2-e2cf-4703-b27a-f2b8757e5060" providerId="ADAL" clId="{221EE00B-0FFF-4F63-983A-79C806C62ECA}" dt="2021-05-10T16:54:31.683" v="206" actId="26606"/>
          <ac:spMkLst>
            <pc:docMk/>
            <pc:sldMk cId="941442980" sldId="386"/>
            <ac:spMk id="113" creationId="{23E937B9-07EE-456A-A31C-41A8866E28A2}"/>
          </ac:spMkLst>
        </pc:spChg>
        <pc:spChg chg="add del">
          <ac:chgData name="Sai Raghu Teja" userId="7717e8b2-e2cf-4703-b27a-f2b8757e5060" providerId="ADAL" clId="{221EE00B-0FFF-4F63-983A-79C806C62ECA}" dt="2021-05-10T16:54:34.344" v="208" actId="26606"/>
          <ac:spMkLst>
            <pc:docMk/>
            <pc:sldMk cId="941442980" sldId="386"/>
            <ac:spMk id="118" creationId="{333F0879-3DA0-4CB8-B35E-A0AD42558191}"/>
          </ac:spMkLst>
        </pc:spChg>
        <pc:spChg chg="add del">
          <ac:chgData name="Sai Raghu Teja" userId="7717e8b2-e2cf-4703-b27a-f2b8757e5060" providerId="ADAL" clId="{221EE00B-0FFF-4F63-983A-79C806C62ECA}" dt="2021-05-10T16:54:34.344" v="208" actId="26606"/>
          <ac:spMkLst>
            <pc:docMk/>
            <pc:sldMk cId="941442980" sldId="386"/>
            <ac:spMk id="119" creationId="{324D2183-F388-476E-92A9-D6639D698580}"/>
          </ac:spMkLst>
        </pc:spChg>
        <pc:spChg chg="add del">
          <ac:chgData name="Sai Raghu Teja" userId="7717e8b2-e2cf-4703-b27a-f2b8757e5060" providerId="ADAL" clId="{221EE00B-0FFF-4F63-983A-79C806C62ECA}" dt="2021-05-10T17:34:28.698" v="254" actId="26606"/>
          <ac:spMkLst>
            <pc:docMk/>
            <pc:sldMk cId="941442980" sldId="386"/>
            <ac:spMk id="123" creationId="{7E61F402-3445-458A-9A2B-D28FD288390C}"/>
          </ac:spMkLst>
        </pc:spChg>
        <pc:spChg chg="add">
          <ac:chgData name="Sai Raghu Teja" userId="7717e8b2-e2cf-4703-b27a-f2b8757e5060" providerId="ADAL" clId="{221EE00B-0FFF-4F63-983A-79C806C62ECA}" dt="2021-05-10T17:34:28.698" v="254" actId="26606"/>
          <ac:spMkLst>
            <pc:docMk/>
            <pc:sldMk cId="941442980" sldId="386"/>
            <ac:spMk id="140" creationId="{7E61F402-3445-458A-9A2B-D28FD288390C}"/>
          </ac:spMkLst>
        </pc:spChg>
        <pc:grpChg chg="add del">
          <ac:chgData name="Sai Raghu Teja" userId="7717e8b2-e2cf-4703-b27a-f2b8757e5060" providerId="ADAL" clId="{221EE00B-0FFF-4F63-983A-79C806C62ECA}" dt="2021-05-10T16:54:34.398" v="209" actId="26606"/>
          <ac:grpSpMkLst>
            <pc:docMk/>
            <pc:sldMk cId="941442980" sldId="386"/>
            <ac:grpSpMk id="40" creationId="{DFB5D1BB-0703-437B-BD1E-1D07F8A2730B}"/>
          </ac:grpSpMkLst>
        </pc:grpChg>
        <pc:grpChg chg="add del">
          <ac:chgData name="Sai Raghu Teja" userId="7717e8b2-e2cf-4703-b27a-f2b8757e5060" providerId="ADAL" clId="{221EE00B-0FFF-4F63-983A-79C806C62ECA}" dt="2021-05-10T16:54:34.398" v="209" actId="26606"/>
          <ac:grpSpMkLst>
            <pc:docMk/>
            <pc:sldMk cId="941442980" sldId="386"/>
            <ac:grpSpMk id="50" creationId="{4AF78B9E-8BE2-4706-9377-A05FA25ABABF}"/>
          </ac:grpSpMkLst>
        </pc:grpChg>
        <pc:grpChg chg="add del">
          <ac:chgData name="Sai Raghu Teja" userId="7717e8b2-e2cf-4703-b27a-f2b8757e5060" providerId="ADAL" clId="{221EE00B-0FFF-4F63-983A-79C806C62ECA}" dt="2021-05-10T16:54:08.036" v="198" actId="26606"/>
          <ac:grpSpMkLst>
            <pc:docMk/>
            <pc:sldMk cId="941442980" sldId="386"/>
            <ac:grpSpMk id="70" creationId="{DFB5D1BB-0703-437B-BD1E-1D07F8A2730B}"/>
          </ac:grpSpMkLst>
        </pc:grpChg>
        <pc:grpChg chg="add del">
          <ac:chgData name="Sai Raghu Teja" userId="7717e8b2-e2cf-4703-b27a-f2b8757e5060" providerId="ADAL" clId="{221EE00B-0FFF-4F63-983A-79C806C62ECA}" dt="2021-05-10T16:54:08.036" v="198" actId="26606"/>
          <ac:grpSpMkLst>
            <pc:docMk/>
            <pc:sldMk cId="941442980" sldId="386"/>
            <ac:grpSpMk id="80" creationId="{3963AE85-BE5D-4975-BACF-DDDCC9C2ACDE}"/>
          </ac:grpSpMkLst>
        </pc:grpChg>
        <pc:grpChg chg="add del">
          <ac:chgData name="Sai Raghu Teja" userId="7717e8b2-e2cf-4703-b27a-f2b8757e5060" providerId="ADAL" clId="{221EE00B-0FFF-4F63-983A-79C806C62ECA}" dt="2021-05-10T16:54:11.338" v="200" actId="26606"/>
          <ac:grpSpMkLst>
            <pc:docMk/>
            <pc:sldMk cId="941442980" sldId="386"/>
            <ac:grpSpMk id="90" creationId="{DFB5D1BB-0703-437B-BD1E-1D07F8A2730B}"/>
          </ac:grpSpMkLst>
        </pc:grpChg>
        <pc:grpChg chg="add del">
          <ac:chgData name="Sai Raghu Teja" userId="7717e8b2-e2cf-4703-b27a-f2b8757e5060" providerId="ADAL" clId="{221EE00B-0FFF-4F63-983A-79C806C62ECA}" dt="2021-05-10T16:54:11.338" v="200" actId="26606"/>
          <ac:grpSpMkLst>
            <pc:docMk/>
            <pc:sldMk cId="941442980" sldId="386"/>
            <ac:grpSpMk id="93" creationId="{647B8492-BC4D-4046-B35A-C38E03494068}"/>
          </ac:grpSpMkLst>
        </pc:grpChg>
        <pc:grpChg chg="add del">
          <ac:chgData name="Sai Raghu Teja" userId="7717e8b2-e2cf-4703-b27a-f2b8757e5060" providerId="ADAL" clId="{221EE00B-0FFF-4F63-983A-79C806C62ECA}" dt="2021-05-10T16:54:17.948" v="202" actId="26606"/>
          <ac:grpSpMkLst>
            <pc:docMk/>
            <pc:sldMk cId="941442980" sldId="386"/>
            <ac:grpSpMk id="96" creationId="{DFB5D1BB-0703-437B-BD1E-1D07F8A2730B}"/>
          </ac:grpSpMkLst>
        </pc:grpChg>
        <pc:grpChg chg="add del">
          <ac:chgData name="Sai Raghu Teja" userId="7717e8b2-e2cf-4703-b27a-f2b8757e5060" providerId="ADAL" clId="{221EE00B-0FFF-4F63-983A-79C806C62ECA}" dt="2021-05-10T16:54:17.948" v="202" actId="26606"/>
          <ac:grpSpMkLst>
            <pc:docMk/>
            <pc:sldMk cId="941442980" sldId="386"/>
            <ac:grpSpMk id="99" creationId="{4AF78B9E-8BE2-4706-9377-A05FA25ABABF}"/>
          </ac:grpSpMkLst>
        </pc:grpChg>
        <pc:grpChg chg="add del">
          <ac:chgData name="Sai Raghu Teja" userId="7717e8b2-e2cf-4703-b27a-f2b8757e5060" providerId="ADAL" clId="{221EE00B-0FFF-4F63-983A-79C806C62ECA}" dt="2021-05-10T16:54:27.442" v="204" actId="26606"/>
          <ac:grpSpMkLst>
            <pc:docMk/>
            <pc:sldMk cId="941442980" sldId="386"/>
            <ac:grpSpMk id="103" creationId="{DFB5D1BB-0703-437B-BD1E-1D07F8A2730B}"/>
          </ac:grpSpMkLst>
        </pc:grpChg>
        <pc:grpChg chg="add del">
          <ac:chgData name="Sai Raghu Teja" userId="7717e8b2-e2cf-4703-b27a-f2b8757e5060" providerId="ADAL" clId="{221EE00B-0FFF-4F63-983A-79C806C62ECA}" dt="2021-05-10T16:54:27.442" v="204" actId="26606"/>
          <ac:grpSpMkLst>
            <pc:docMk/>
            <pc:sldMk cId="941442980" sldId="386"/>
            <ac:grpSpMk id="106" creationId="{647B8492-BC4D-4046-B35A-C38E03494068}"/>
          </ac:grpSpMkLst>
        </pc:grpChg>
        <pc:grpChg chg="add del">
          <ac:chgData name="Sai Raghu Teja" userId="7717e8b2-e2cf-4703-b27a-f2b8757e5060" providerId="ADAL" clId="{221EE00B-0FFF-4F63-983A-79C806C62ECA}" dt="2021-05-10T16:54:31.683" v="206" actId="26606"/>
          <ac:grpSpMkLst>
            <pc:docMk/>
            <pc:sldMk cId="941442980" sldId="386"/>
            <ac:grpSpMk id="109" creationId="{3F6D81C7-B083-478E-82FE-089A8CB72EB8}"/>
          </ac:grpSpMkLst>
        </pc:grpChg>
        <pc:grpChg chg="add del">
          <ac:chgData name="Sai Raghu Teja" userId="7717e8b2-e2cf-4703-b27a-f2b8757e5060" providerId="ADAL" clId="{221EE00B-0FFF-4F63-983A-79C806C62ECA}" dt="2021-05-10T16:54:31.683" v="206" actId="26606"/>
          <ac:grpSpMkLst>
            <pc:docMk/>
            <pc:sldMk cId="941442980" sldId="386"/>
            <ac:grpSpMk id="112" creationId="{2DB31E17-E562-4F82-98D0-858C84120F34}"/>
          </ac:grpSpMkLst>
        </pc:grpChg>
        <pc:grpChg chg="add del">
          <ac:chgData name="Sai Raghu Teja" userId="7717e8b2-e2cf-4703-b27a-f2b8757e5060" providerId="ADAL" clId="{221EE00B-0FFF-4F63-983A-79C806C62ECA}" dt="2021-05-10T16:54:34.344" v="208" actId="26606"/>
          <ac:grpSpMkLst>
            <pc:docMk/>
            <pc:sldMk cId="941442980" sldId="386"/>
            <ac:grpSpMk id="116" creationId="{3F6D81C7-B083-478E-82FE-089A8CB72EB8}"/>
          </ac:grpSpMkLst>
        </pc:grpChg>
        <pc:grpChg chg="add del">
          <ac:chgData name="Sai Raghu Teja" userId="7717e8b2-e2cf-4703-b27a-f2b8757e5060" providerId="ADAL" clId="{221EE00B-0FFF-4F63-983A-79C806C62ECA}" dt="2021-05-10T17:34:28.698" v="254" actId="26606"/>
          <ac:grpSpMkLst>
            <pc:docMk/>
            <pc:sldMk cId="941442980" sldId="386"/>
            <ac:grpSpMk id="121" creationId="{3F6D81C7-B083-478E-82FE-089A8CB72EB8}"/>
          </ac:grpSpMkLst>
        </pc:grpChg>
        <pc:grpChg chg="add del">
          <ac:chgData name="Sai Raghu Teja" userId="7717e8b2-e2cf-4703-b27a-f2b8757e5060" providerId="ADAL" clId="{221EE00B-0FFF-4F63-983A-79C806C62ECA}" dt="2021-05-10T17:34:28.698" v="254" actId="26606"/>
          <ac:grpSpMkLst>
            <pc:docMk/>
            <pc:sldMk cId="941442980" sldId="386"/>
            <ac:grpSpMk id="124" creationId="{A673C096-95AE-4644-B76C-1DF1B667DC44}"/>
          </ac:grpSpMkLst>
        </pc:grpChg>
        <pc:grpChg chg="add">
          <ac:chgData name="Sai Raghu Teja" userId="7717e8b2-e2cf-4703-b27a-f2b8757e5060" providerId="ADAL" clId="{221EE00B-0FFF-4F63-983A-79C806C62ECA}" dt="2021-05-10T17:34:28.698" v="254" actId="26606"/>
          <ac:grpSpMkLst>
            <pc:docMk/>
            <pc:sldMk cId="941442980" sldId="386"/>
            <ac:grpSpMk id="132" creationId="{3F6D81C7-B083-478E-82FE-089A8CB72EB8}"/>
          </ac:grpSpMkLst>
        </pc:grpChg>
        <pc:grpChg chg="add">
          <ac:chgData name="Sai Raghu Teja" userId="7717e8b2-e2cf-4703-b27a-f2b8757e5060" providerId="ADAL" clId="{221EE00B-0FFF-4F63-983A-79C806C62ECA}" dt="2021-05-10T17:34:28.698" v="254" actId="26606"/>
          <ac:grpSpMkLst>
            <pc:docMk/>
            <pc:sldMk cId="941442980" sldId="386"/>
            <ac:grpSpMk id="142" creationId="{A673C096-95AE-4644-B76C-1DF1B667DC44}"/>
          </ac:grpSpMkLst>
        </pc:grpChg>
        <pc:picChg chg="add mod ord">
          <ac:chgData name="Sai Raghu Teja" userId="7717e8b2-e2cf-4703-b27a-f2b8757e5060" providerId="ADAL" clId="{221EE00B-0FFF-4F63-983A-79C806C62ECA}" dt="2021-05-10T17:34:28.698" v="254" actId="26606"/>
          <ac:picMkLst>
            <pc:docMk/>
            <pc:sldMk cId="941442980" sldId="386"/>
            <ac:picMk id="4" creationId="{72840EE3-A409-4BD3-A1FE-50A6C03F0668}"/>
          </ac:picMkLst>
        </pc:picChg>
        <pc:picChg chg="del mod ord modCrop">
          <ac:chgData name="Sai Raghu Teja" userId="7717e8b2-e2cf-4703-b27a-f2b8757e5060" providerId="ADAL" clId="{221EE00B-0FFF-4F63-983A-79C806C62ECA}" dt="2021-05-10T17:33:55.248" v="248" actId="478"/>
          <ac:picMkLst>
            <pc:docMk/>
            <pc:sldMk cId="941442980" sldId="386"/>
            <ac:picMk id="5" creationId="{F062B892-F13F-4EF7-845A-A1A320078F46}"/>
          </ac:picMkLst>
        </pc:picChg>
        <pc:cxnChg chg="add del">
          <ac:chgData name="Sai Raghu Teja" userId="7717e8b2-e2cf-4703-b27a-f2b8757e5060" providerId="ADAL" clId="{221EE00B-0FFF-4F63-983A-79C806C62ECA}" dt="2021-05-10T16:54:34.398" v="209" actId="26606"/>
          <ac:cxnSpMkLst>
            <pc:docMk/>
            <pc:sldMk cId="941442980" sldId="386"/>
            <ac:cxnSpMk id="46" creationId="{883F92AF-2403-4558-B1D7-72130A1E4BC7}"/>
          </ac:cxnSpMkLst>
        </pc:cxnChg>
        <pc:cxnChg chg="add del">
          <ac:chgData name="Sai Raghu Teja" userId="7717e8b2-e2cf-4703-b27a-f2b8757e5060" providerId="ADAL" clId="{221EE00B-0FFF-4F63-983A-79C806C62ECA}" dt="2021-05-10T16:54:34.398" v="209" actId="26606"/>
          <ac:cxnSpMkLst>
            <pc:docMk/>
            <pc:sldMk cId="941442980" sldId="386"/>
            <ac:cxnSpMk id="65" creationId="{0E5D0023-B23E-4823-8D72-B07FFF8CAE96}"/>
          </ac:cxnSpMkLst>
        </pc:cxnChg>
        <pc:cxnChg chg="add del">
          <ac:chgData name="Sai Raghu Teja" userId="7717e8b2-e2cf-4703-b27a-f2b8757e5060" providerId="ADAL" clId="{221EE00B-0FFF-4F63-983A-79C806C62ECA}" dt="2021-05-10T16:54:08.036" v="198" actId="26606"/>
          <ac:cxnSpMkLst>
            <pc:docMk/>
            <pc:sldMk cId="941442980" sldId="386"/>
            <ac:cxnSpMk id="76" creationId="{883F92AF-2403-4558-B1D7-72130A1E4BC7}"/>
          </ac:cxnSpMkLst>
        </pc:cxnChg>
        <pc:cxnChg chg="add del">
          <ac:chgData name="Sai Raghu Teja" userId="7717e8b2-e2cf-4703-b27a-f2b8757e5060" providerId="ADAL" clId="{221EE00B-0FFF-4F63-983A-79C806C62ECA}" dt="2021-05-10T16:54:08.036" v="198" actId="26606"/>
          <ac:cxnSpMkLst>
            <pc:docMk/>
            <pc:sldMk cId="941442980" sldId="386"/>
            <ac:cxnSpMk id="88" creationId="{36BE37AC-AD36-4C42-9B8C-C5500F4E7C63}"/>
          </ac:cxnSpMkLst>
        </pc:cxnChg>
        <pc:cxnChg chg="add del">
          <ac:chgData name="Sai Raghu Teja" userId="7717e8b2-e2cf-4703-b27a-f2b8757e5060" providerId="ADAL" clId="{221EE00B-0FFF-4F63-983A-79C806C62ECA}" dt="2021-05-10T16:54:11.338" v="200" actId="26606"/>
          <ac:cxnSpMkLst>
            <pc:docMk/>
            <pc:sldMk cId="941442980" sldId="386"/>
            <ac:cxnSpMk id="91" creationId="{883F92AF-2403-4558-B1D7-72130A1E4BC7}"/>
          </ac:cxnSpMkLst>
        </pc:cxnChg>
        <pc:cxnChg chg="add del">
          <ac:chgData name="Sai Raghu Teja" userId="7717e8b2-e2cf-4703-b27a-f2b8757e5060" providerId="ADAL" clId="{221EE00B-0FFF-4F63-983A-79C806C62ECA}" dt="2021-05-10T16:54:11.338" v="200" actId="26606"/>
          <ac:cxnSpMkLst>
            <pc:docMk/>
            <pc:sldMk cId="941442980" sldId="386"/>
            <ac:cxnSpMk id="94" creationId="{16652DC1-CA18-4263-AC06-BAB0B05EC783}"/>
          </ac:cxnSpMkLst>
        </pc:cxnChg>
        <pc:cxnChg chg="add del">
          <ac:chgData name="Sai Raghu Teja" userId="7717e8b2-e2cf-4703-b27a-f2b8757e5060" providerId="ADAL" clId="{221EE00B-0FFF-4F63-983A-79C806C62ECA}" dt="2021-05-10T16:54:17.948" v="202" actId="26606"/>
          <ac:cxnSpMkLst>
            <pc:docMk/>
            <pc:sldMk cId="941442980" sldId="386"/>
            <ac:cxnSpMk id="97" creationId="{883F92AF-2403-4558-B1D7-72130A1E4BC7}"/>
          </ac:cxnSpMkLst>
        </pc:cxnChg>
        <pc:cxnChg chg="add del">
          <ac:chgData name="Sai Raghu Teja" userId="7717e8b2-e2cf-4703-b27a-f2b8757e5060" providerId="ADAL" clId="{221EE00B-0FFF-4F63-983A-79C806C62ECA}" dt="2021-05-10T16:54:17.948" v="202" actId="26606"/>
          <ac:cxnSpMkLst>
            <pc:docMk/>
            <pc:sldMk cId="941442980" sldId="386"/>
            <ac:cxnSpMk id="101" creationId="{0E5D0023-B23E-4823-8D72-B07FFF8CAE96}"/>
          </ac:cxnSpMkLst>
        </pc:cxnChg>
        <pc:cxnChg chg="add del">
          <ac:chgData name="Sai Raghu Teja" userId="7717e8b2-e2cf-4703-b27a-f2b8757e5060" providerId="ADAL" clId="{221EE00B-0FFF-4F63-983A-79C806C62ECA}" dt="2021-05-10T16:54:27.442" v="204" actId="26606"/>
          <ac:cxnSpMkLst>
            <pc:docMk/>
            <pc:sldMk cId="941442980" sldId="386"/>
            <ac:cxnSpMk id="104" creationId="{883F92AF-2403-4558-B1D7-72130A1E4BC7}"/>
          </ac:cxnSpMkLst>
        </pc:cxnChg>
        <pc:cxnChg chg="add del">
          <ac:chgData name="Sai Raghu Teja" userId="7717e8b2-e2cf-4703-b27a-f2b8757e5060" providerId="ADAL" clId="{221EE00B-0FFF-4F63-983A-79C806C62ECA}" dt="2021-05-10T16:54:27.442" v="204" actId="26606"/>
          <ac:cxnSpMkLst>
            <pc:docMk/>
            <pc:sldMk cId="941442980" sldId="386"/>
            <ac:cxnSpMk id="107" creationId="{16652DC1-CA18-4263-AC06-BAB0B05EC783}"/>
          </ac:cxnSpMkLst>
        </pc:cxnChg>
        <pc:cxnChg chg="add del">
          <ac:chgData name="Sai Raghu Teja" userId="7717e8b2-e2cf-4703-b27a-f2b8757e5060" providerId="ADAL" clId="{221EE00B-0FFF-4F63-983A-79C806C62ECA}" dt="2021-05-10T16:54:31.683" v="206" actId="26606"/>
          <ac:cxnSpMkLst>
            <pc:docMk/>
            <pc:sldMk cId="941442980" sldId="386"/>
            <ac:cxnSpMk id="110" creationId="{F06B54F2-CD11-4359-A7D6-DA7C76C091A6}"/>
          </ac:cxnSpMkLst>
        </pc:cxnChg>
        <pc:cxnChg chg="add del">
          <ac:chgData name="Sai Raghu Teja" userId="7717e8b2-e2cf-4703-b27a-f2b8757e5060" providerId="ADAL" clId="{221EE00B-0FFF-4F63-983A-79C806C62ECA}" dt="2021-05-10T16:54:31.683" v="206" actId="26606"/>
          <ac:cxnSpMkLst>
            <pc:docMk/>
            <pc:sldMk cId="941442980" sldId="386"/>
            <ac:cxnSpMk id="114" creationId="{FD2308B7-2829-44DD-B213-27EEBDED1411}"/>
          </ac:cxnSpMkLst>
        </pc:cxnChg>
        <pc:cxnChg chg="add del">
          <ac:chgData name="Sai Raghu Teja" userId="7717e8b2-e2cf-4703-b27a-f2b8757e5060" providerId="ADAL" clId="{221EE00B-0FFF-4F63-983A-79C806C62ECA}" dt="2021-05-10T16:54:34.344" v="208" actId="26606"/>
          <ac:cxnSpMkLst>
            <pc:docMk/>
            <pc:sldMk cId="941442980" sldId="386"/>
            <ac:cxnSpMk id="117" creationId="{F06B54F2-CD11-4359-A7D6-DA7C76C091A6}"/>
          </ac:cxnSpMkLst>
        </pc:cxnChg>
        <pc:cxnChg chg="add del">
          <ac:chgData name="Sai Raghu Teja" userId="7717e8b2-e2cf-4703-b27a-f2b8757e5060" providerId="ADAL" clId="{221EE00B-0FFF-4F63-983A-79C806C62ECA}" dt="2021-05-10T17:34:28.698" v="254" actId="26606"/>
          <ac:cxnSpMkLst>
            <pc:docMk/>
            <pc:sldMk cId="941442980" sldId="386"/>
            <ac:cxnSpMk id="122" creationId="{F06B54F2-CD11-4359-A7D6-DA7C76C091A6}"/>
          </ac:cxnSpMkLst>
        </pc:cxnChg>
        <pc:cxnChg chg="add del">
          <ac:chgData name="Sai Raghu Teja" userId="7717e8b2-e2cf-4703-b27a-f2b8757e5060" providerId="ADAL" clId="{221EE00B-0FFF-4F63-983A-79C806C62ECA}" dt="2021-05-10T17:34:28.698" v="254" actId="26606"/>
          <ac:cxnSpMkLst>
            <pc:docMk/>
            <pc:sldMk cId="941442980" sldId="386"/>
            <ac:cxnSpMk id="127" creationId="{2BE880E9-2B86-4CDB-B5B7-308745CDD19D}"/>
          </ac:cxnSpMkLst>
        </pc:cxnChg>
        <pc:cxnChg chg="add">
          <ac:chgData name="Sai Raghu Teja" userId="7717e8b2-e2cf-4703-b27a-f2b8757e5060" providerId="ADAL" clId="{221EE00B-0FFF-4F63-983A-79C806C62ECA}" dt="2021-05-10T17:34:28.698" v="254" actId="26606"/>
          <ac:cxnSpMkLst>
            <pc:docMk/>
            <pc:sldMk cId="941442980" sldId="386"/>
            <ac:cxnSpMk id="138" creationId="{F06B54F2-CD11-4359-A7D6-DA7C76C091A6}"/>
          </ac:cxnSpMkLst>
        </pc:cxnChg>
        <pc:cxnChg chg="add">
          <ac:chgData name="Sai Raghu Teja" userId="7717e8b2-e2cf-4703-b27a-f2b8757e5060" providerId="ADAL" clId="{221EE00B-0FFF-4F63-983A-79C806C62ECA}" dt="2021-05-10T17:34:28.698" v="254" actId="26606"/>
          <ac:cxnSpMkLst>
            <pc:docMk/>
            <pc:sldMk cId="941442980" sldId="386"/>
            <ac:cxnSpMk id="148" creationId="{2BE880E9-2B86-4CDB-B5B7-308745CDD19D}"/>
          </ac:cxnSpMkLst>
        </pc:cxnChg>
      </pc:sldChg>
      <pc:sldChg chg="modSp add mod">
        <pc:chgData name="Sai Raghu Teja" userId="7717e8b2-e2cf-4703-b27a-f2b8757e5060" providerId="ADAL" clId="{221EE00B-0FFF-4F63-983A-79C806C62ECA}" dt="2021-05-11T08:51:42.497" v="6500" actId="20577"/>
        <pc:sldMkLst>
          <pc:docMk/>
          <pc:sldMk cId="1804646145" sldId="388"/>
        </pc:sldMkLst>
        <pc:spChg chg="mod">
          <ac:chgData name="Sai Raghu Teja" userId="7717e8b2-e2cf-4703-b27a-f2b8757e5060" providerId="ADAL" clId="{221EE00B-0FFF-4F63-983A-79C806C62ECA}" dt="2021-05-11T08:51:42.497" v="6500" actId="20577"/>
          <ac:spMkLst>
            <pc:docMk/>
            <pc:sldMk cId="1804646145" sldId="388"/>
            <ac:spMk id="3" creationId="{00000000-0000-0000-0000-000000000000}"/>
          </ac:spMkLst>
        </pc:spChg>
      </pc:sldChg>
      <pc:sldChg chg="modSp add mod">
        <pc:chgData name="Sai Raghu Teja" userId="7717e8b2-e2cf-4703-b27a-f2b8757e5060" providerId="ADAL" clId="{221EE00B-0FFF-4F63-983A-79C806C62ECA}" dt="2021-05-10T18:47:14.131" v="911" actId="20577"/>
        <pc:sldMkLst>
          <pc:docMk/>
          <pc:sldMk cId="2555788536" sldId="389"/>
        </pc:sldMkLst>
        <pc:spChg chg="mod">
          <ac:chgData name="Sai Raghu Teja" userId="7717e8b2-e2cf-4703-b27a-f2b8757e5060" providerId="ADAL" clId="{221EE00B-0FFF-4F63-983A-79C806C62ECA}" dt="2021-05-10T15:13:14.685" v="38"/>
          <ac:spMkLst>
            <pc:docMk/>
            <pc:sldMk cId="2555788536" sldId="389"/>
            <ac:spMk id="2" creationId="{00000000-0000-0000-0000-000000000000}"/>
          </ac:spMkLst>
        </pc:spChg>
        <pc:spChg chg="mod">
          <ac:chgData name="Sai Raghu Teja" userId="7717e8b2-e2cf-4703-b27a-f2b8757e5060" providerId="ADAL" clId="{221EE00B-0FFF-4F63-983A-79C806C62ECA}" dt="2021-05-10T18:47:14.131" v="911" actId="20577"/>
          <ac:spMkLst>
            <pc:docMk/>
            <pc:sldMk cId="2555788536" sldId="389"/>
            <ac:spMk id="3" creationId="{00000000-0000-0000-0000-000000000000}"/>
          </ac:spMkLst>
        </pc:spChg>
      </pc:sldChg>
      <pc:sldChg chg="modSp add mod ord">
        <pc:chgData name="Sai Raghu Teja" userId="7717e8b2-e2cf-4703-b27a-f2b8757e5060" providerId="ADAL" clId="{221EE00B-0FFF-4F63-983A-79C806C62ECA}" dt="2021-05-10T18:57:50.001" v="1387" actId="313"/>
        <pc:sldMkLst>
          <pc:docMk/>
          <pc:sldMk cId="2316724657" sldId="390"/>
        </pc:sldMkLst>
        <pc:spChg chg="mod">
          <ac:chgData name="Sai Raghu Teja" userId="7717e8b2-e2cf-4703-b27a-f2b8757e5060" providerId="ADAL" clId="{221EE00B-0FFF-4F63-983A-79C806C62ECA}" dt="2021-05-10T18:57:50.001" v="1387" actId="313"/>
          <ac:spMkLst>
            <pc:docMk/>
            <pc:sldMk cId="2316724657" sldId="390"/>
            <ac:spMk id="3" creationId="{00000000-0000-0000-0000-000000000000}"/>
          </ac:spMkLst>
        </pc:spChg>
      </pc:sldChg>
      <pc:sldChg chg="add del">
        <pc:chgData name="Sai Raghu Teja" userId="7717e8b2-e2cf-4703-b27a-f2b8757e5060" providerId="ADAL" clId="{221EE00B-0FFF-4F63-983A-79C806C62ECA}" dt="2021-05-10T18:58:04.268" v="1388" actId="47"/>
        <pc:sldMkLst>
          <pc:docMk/>
          <pc:sldMk cId="1659908127" sldId="391"/>
        </pc:sldMkLst>
      </pc:sldChg>
      <pc:sldChg chg="modSp new mod">
        <pc:chgData name="Sai Raghu Teja" userId="7717e8b2-e2cf-4703-b27a-f2b8757e5060" providerId="ADAL" clId="{221EE00B-0FFF-4F63-983A-79C806C62ECA}" dt="2021-05-10T20:43:37.747" v="1982" actId="20577"/>
        <pc:sldMkLst>
          <pc:docMk/>
          <pc:sldMk cId="2422106675" sldId="392"/>
        </pc:sldMkLst>
        <pc:spChg chg="mod">
          <ac:chgData name="Sai Raghu Teja" userId="7717e8b2-e2cf-4703-b27a-f2b8757e5060" providerId="ADAL" clId="{221EE00B-0FFF-4F63-983A-79C806C62ECA}" dt="2021-05-10T20:37:57.264" v="1684"/>
          <ac:spMkLst>
            <pc:docMk/>
            <pc:sldMk cId="2422106675" sldId="392"/>
            <ac:spMk id="2" creationId="{9D21BCBE-774C-45EB-8637-D09176DB03BF}"/>
          </ac:spMkLst>
        </pc:spChg>
        <pc:spChg chg="mod">
          <ac:chgData name="Sai Raghu Teja" userId="7717e8b2-e2cf-4703-b27a-f2b8757e5060" providerId="ADAL" clId="{221EE00B-0FFF-4F63-983A-79C806C62ECA}" dt="2021-05-10T20:43:37.747" v="1982" actId="20577"/>
          <ac:spMkLst>
            <pc:docMk/>
            <pc:sldMk cId="2422106675" sldId="392"/>
            <ac:spMk id="3" creationId="{DA034F16-A33C-4DC9-BC09-E7C2B6EA0C76}"/>
          </ac:spMkLst>
        </pc:spChg>
      </pc:sldChg>
      <pc:sldChg chg="modSp new mod">
        <pc:chgData name="Sai Raghu Teja" userId="7717e8b2-e2cf-4703-b27a-f2b8757e5060" providerId="ADAL" clId="{221EE00B-0FFF-4F63-983A-79C806C62ECA}" dt="2021-05-10T20:37:25.510" v="1683" actId="20577"/>
        <pc:sldMkLst>
          <pc:docMk/>
          <pc:sldMk cId="184125936" sldId="393"/>
        </pc:sldMkLst>
        <pc:spChg chg="mod">
          <ac:chgData name="Sai Raghu Teja" userId="7717e8b2-e2cf-4703-b27a-f2b8757e5060" providerId="ADAL" clId="{221EE00B-0FFF-4F63-983A-79C806C62ECA}" dt="2021-05-10T20:32:49.114" v="1413" actId="20577"/>
          <ac:spMkLst>
            <pc:docMk/>
            <pc:sldMk cId="184125936" sldId="393"/>
            <ac:spMk id="2" creationId="{DF5F819A-13C0-4641-BEFE-45DA29E939A7}"/>
          </ac:spMkLst>
        </pc:spChg>
        <pc:spChg chg="mod">
          <ac:chgData name="Sai Raghu Teja" userId="7717e8b2-e2cf-4703-b27a-f2b8757e5060" providerId="ADAL" clId="{221EE00B-0FFF-4F63-983A-79C806C62ECA}" dt="2021-05-10T20:37:25.510" v="1683" actId="20577"/>
          <ac:spMkLst>
            <pc:docMk/>
            <pc:sldMk cId="184125936" sldId="393"/>
            <ac:spMk id="3" creationId="{D556C6EF-C012-4702-AAA5-6F4602FC31E7}"/>
          </ac:spMkLst>
        </pc:spChg>
      </pc:sldChg>
      <pc:sldChg chg="addSp delSp modSp new mod setBg">
        <pc:chgData name="Sai Raghu Teja" userId="7717e8b2-e2cf-4703-b27a-f2b8757e5060" providerId="ADAL" clId="{221EE00B-0FFF-4F63-983A-79C806C62ECA}" dt="2021-05-11T06:00:43.214" v="3386" actId="1038"/>
        <pc:sldMkLst>
          <pc:docMk/>
          <pc:sldMk cId="3921034342" sldId="394"/>
        </pc:sldMkLst>
        <pc:spChg chg="add mod">
          <ac:chgData name="Sai Raghu Teja" userId="7717e8b2-e2cf-4703-b27a-f2b8757e5060" providerId="ADAL" clId="{221EE00B-0FFF-4F63-983A-79C806C62ECA}" dt="2021-05-10T21:23:46.685" v="2744" actId="1038"/>
          <ac:spMkLst>
            <pc:docMk/>
            <pc:sldMk cId="3921034342" sldId="394"/>
            <ac:spMk id="26" creationId="{5C28AF11-79AB-4CFF-9820-29B3666BABDC}"/>
          </ac:spMkLst>
        </pc:spChg>
        <pc:spChg chg="add del mod">
          <ac:chgData name="Sai Raghu Teja" userId="7717e8b2-e2cf-4703-b27a-f2b8757e5060" providerId="ADAL" clId="{221EE00B-0FFF-4F63-983A-79C806C62ECA}" dt="2021-05-10T21:24:28.730" v="2748"/>
          <ac:spMkLst>
            <pc:docMk/>
            <pc:sldMk cId="3921034342" sldId="394"/>
            <ac:spMk id="27" creationId="{D066BDEF-1819-47A5-B89A-FBA857FAE00E}"/>
          </ac:spMkLst>
        </pc:spChg>
        <pc:spChg chg="add mod">
          <ac:chgData name="Sai Raghu Teja" userId="7717e8b2-e2cf-4703-b27a-f2b8757e5060" providerId="ADAL" clId="{221EE00B-0FFF-4F63-983A-79C806C62ECA}" dt="2021-05-10T21:26:53.354" v="2803" actId="20577"/>
          <ac:spMkLst>
            <pc:docMk/>
            <pc:sldMk cId="3921034342" sldId="394"/>
            <ac:spMk id="28" creationId="{2EEFFA21-245C-46E9-BE9C-9FC8A603E632}"/>
          </ac:spMkLst>
        </pc:spChg>
        <pc:spChg chg="add del">
          <ac:chgData name="Sai Raghu Teja" userId="7717e8b2-e2cf-4703-b27a-f2b8757e5060" providerId="ADAL" clId="{221EE00B-0FFF-4F63-983A-79C806C62ECA}" dt="2021-05-10T21:27:15.015" v="2805" actId="22"/>
          <ac:spMkLst>
            <pc:docMk/>
            <pc:sldMk cId="3921034342" sldId="394"/>
            <ac:spMk id="33" creationId="{A4A7FE17-76CC-4617-986C-2D11E2372B73}"/>
          </ac:spMkLst>
        </pc:spChg>
        <pc:graphicFrameChg chg="add mod modGraphic">
          <ac:chgData name="Sai Raghu Teja" userId="7717e8b2-e2cf-4703-b27a-f2b8757e5060" providerId="ADAL" clId="{221EE00B-0FFF-4F63-983A-79C806C62ECA}" dt="2021-05-11T06:00:43.214" v="3386" actId="1038"/>
          <ac:graphicFrameMkLst>
            <pc:docMk/>
            <pc:sldMk cId="3921034342" sldId="394"/>
            <ac:graphicFrameMk id="34" creationId="{3C3AECEE-0ED4-4E33-B520-2FB7322184A7}"/>
          </ac:graphicFrameMkLst>
        </pc:graphicFrameChg>
        <pc:picChg chg="add del mod ord">
          <ac:chgData name="Sai Raghu Teja" userId="7717e8b2-e2cf-4703-b27a-f2b8757e5060" providerId="ADAL" clId="{221EE00B-0FFF-4F63-983A-79C806C62ECA}" dt="2021-05-10T21:19:55.890" v="2612" actId="478"/>
          <ac:picMkLst>
            <pc:docMk/>
            <pc:sldMk cId="3921034342" sldId="394"/>
            <ac:picMk id="3" creationId="{7A9E6B57-028C-47B6-B714-06F3E047EF3D}"/>
          </ac:picMkLst>
        </pc:picChg>
        <pc:picChg chg="add del mod ord">
          <ac:chgData name="Sai Raghu Teja" userId="7717e8b2-e2cf-4703-b27a-f2b8757e5060" providerId="ADAL" clId="{221EE00B-0FFF-4F63-983A-79C806C62ECA}" dt="2021-05-10T21:19:58.960" v="2613" actId="478"/>
          <ac:picMkLst>
            <pc:docMk/>
            <pc:sldMk cId="3921034342" sldId="394"/>
            <ac:picMk id="5" creationId="{D0BB93D3-C073-46B4-8777-8CB3A2B8893C}"/>
          </ac:picMkLst>
        </pc:picChg>
        <pc:picChg chg="add del mod">
          <ac:chgData name="Sai Raghu Teja" userId="7717e8b2-e2cf-4703-b27a-f2b8757e5060" providerId="ADAL" clId="{221EE00B-0FFF-4F63-983A-79C806C62ECA}" dt="2021-05-10T21:19:53.753" v="2611" actId="478"/>
          <ac:picMkLst>
            <pc:docMk/>
            <pc:sldMk cId="3921034342" sldId="394"/>
            <ac:picMk id="7" creationId="{6B1CE132-A666-4F38-A19A-0D0059CF2B29}"/>
          </ac:picMkLst>
        </pc:picChg>
        <pc:picChg chg="add del mod">
          <ac:chgData name="Sai Raghu Teja" userId="7717e8b2-e2cf-4703-b27a-f2b8757e5060" providerId="ADAL" clId="{221EE00B-0FFF-4F63-983A-79C806C62ECA}" dt="2021-05-10T21:14:09.793" v="2587" actId="931"/>
          <ac:picMkLst>
            <pc:docMk/>
            <pc:sldMk cId="3921034342" sldId="394"/>
            <ac:picMk id="9" creationId="{9427C210-A024-4558-B205-0D2E71B12ED6}"/>
          </ac:picMkLst>
        </pc:picChg>
        <pc:picChg chg="add del mod">
          <ac:chgData name="Sai Raghu Teja" userId="7717e8b2-e2cf-4703-b27a-f2b8757e5060" providerId="ADAL" clId="{221EE00B-0FFF-4F63-983A-79C806C62ECA}" dt="2021-05-10T21:14:09.793" v="2587" actId="931"/>
          <ac:picMkLst>
            <pc:docMk/>
            <pc:sldMk cId="3921034342" sldId="394"/>
            <ac:picMk id="11" creationId="{E73A0F3E-23AC-4183-980B-45B3C75FF6EF}"/>
          </ac:picMkLst>
        </pc:picChg>
        <pc:picChg chg="add del mod">
          <ac:chgData name="Sai Raghu Teja" userId="7717e8b2-e2cf-4703-b27a-f2b8757e5060" providerId="ADAL" clId="{221EE00B-0FFF-4F63-983A-79C806C62ECA}" dt="2021-05-10T21:14:09.793" v="2587" actId="931"/>
          <ac:picMkLst>
            <pc:docMk/>
            <pc:sldMk cId="3921034342" sldId="394"/>
            <ac:picMk id="13" creationId="{70F23085-ED21-473C-8352-D72942BA6A04}"/>
          </ac:picMkLst>
        </pc:picChg>
        <pc:picChg chg="add del mod">
          <ac:chgData name="Sai Raghu Teja" userId="7717e8b2-e2cf-4703-b27a-f2b8757e5060" providerId="ADAL" clId="{221EE00B-0FFF-4F63-983A-79C806C62ECA}" dt="2021-05-10T21:14:09.793" v="2587" actId="931"/>
          <ac:picMkLst>
            <pc:docMk/>
            <pc:sldMk cId="3921034342" sldId="394"/>
            <ac:picMk id="15" creationId="{94B182C0-C4FC-4E63-82E3-30A2DBA5BDA5}"/>
          </ac:picMkLst>
        </pc:picChg>
        <pc:picChg chg="add del mod">
          <ac:chgData name="Sai Raghu Teja" userId="7717e8b2-e2cf-4703-b27a-f2b8757e5060" providerId="ADAL" clId="{221EE00B-0FFF-4F63-983A-79C806C62ECA}" dt="2021-05-10T21:14:09.793" v="2587" actId="931"/>
          <ac:picMkLst>
            <pc:docMk/>
            <pc:sldMk cId="3921034342" sldId="394"/>
            <ac:picMk id="17" creationId="{BF027F55-A4B2-4688-B986-84131808303C}"/>
          </ac:picMkLst>
        </pc:picChg>
        <pc:picChg chg="add del mod">
          <ac:chgData name="Sai Raghu Teja" userId="7717e8b2-e2cf-4703-b27a-f2b8757e5060" providerId="ADAL" clId="{221EE00B-0FFF-4F63-983A-79C806C62ECA}" dt="2021-05-10T21:14:09.793" v="2587" actId="931"/>
          <ac:picMkLst>
            <pc:docMk/>
            <pc:sldMk cId="3921034342" sldId="394"/>
            <ac:picMk id="19" creationId="{B740B687-FD5C-4034-8C1C-CEA4DFACF056}"/>
          </ac:picMkLst>
        </pc:picChg>
        <pc:picChg chg="add mod">
          <ac:chgData name="Sai Raghu Teja" userId="7717e8b2-e2cf-4703-b27a-f2b8757e5060" providerId="ADAL" clId="{221EE00B-0FFF-4F63-983A-79C806C62ECA}" dt="2021-05-10T21:22:16.113" v="2678" actId="1035"/>
          <ac:picMkLst>
            <pc:docMk/>
            <pc:sldMk cId="3921034342" sldId="394"/>
            <ac:picMk id="21" creationId="{24B954B3-85E3-4A39-9247-58D5AAD503E9}"/>
          </ac:picMkLst>
        </pc:picChg>
        <pc:picChg chg="add mod">
          <ac:chgData name="Sai Raghu Teja" userId="7717e8b2-e2cf-4703-b27a-f2b8757e5060" providerId="ADAL" clId="{221EE00B-0FFF-4F63-983A-79C806C62ECA}" dt="2021-05-10T21:22:06.636" v="2654" actId="1035"/>
          <ac:picMkLst>
            <pc:docMk/>
            <pc:sldMk cId="3921034342" sldId="394"/>
            <ac:picMk id="23" creationId="{AEEF577F-43E3-41DB-A94C-BB3A781F034C}"/>
          </ac:picMkLst>
        </pc:picChg>
        <pc:picChg chg="add mod ord">
          <ac:chgData name="Sai Raghu Teja" userId="7717e8b2-e2cf-4703-b27a-f2b8757e5060" providerId="ADAL" clId="{221EE00B-0FFF-4F63-983A-79C806C62ECA}" dt="2021-05-10T21:22:06.636" v="2654" actId="1035"/>
          <ac:picMkLst>
            <pc:docMk/>
            <pc:sldMk cId="3921034342" sldId="394"/>
            <ac:picMk id="25" creationId="{EB49BB9A-433C-4BFC-9C8B-F79E8EA9D34D}"/>
          </ac:picMkLst>
        </pc:picChg>
        <pc:cxnChg chg="add del">
          <ac:chgData name="Sai Raghu Teja" userId="7717e8b2-e2cf-4703-b27a-f2b8757e5060" providerId="ADAL" clId="{221EE00B-0FFF-4F63-983A-79C806C62ECA}" dt="2021-05-10T21:14:24.742" v="2589" actId="26606"/>
          <ac:cxnSpMkLst>
            <pc:docMk/>
            <pc:sldMk cId="3921034342" sldId="394"/>
            <ac:cxnSpMk id="12" creationId="{DCD67800-37AC-4E14-89B0-F79DCB3FB86D}"/>
          </ac:cxnSpMkLst>
        </pc:cxnChg>
        <pc:cxnChg chg="add del">
          <ac:chgData name="Sai Raghu Teja" userId="7717e8b2-e2cf-4703-b27a-f2b8757e5060" providerId="ADAL" clId="{221EE00B-0FFF-4F63-983A-79C806C62ECA}" dt="2021-05-10T21:14:24.742" v="2589" actId="26606"/>
          <ac:cxnSpMkLst>
            <pc:docMk/>
            <pc:sldMk cId="3921034342" sldId="394"/>
            <ac:cxnSpMk id="14" creationId="{20F1788F-A5AE-4188-8274-F7F2E3833ECD}"/>
          </ac:cxnSpMkLst>
        </pc:cxnChg>
        <pc:cxnChg chg="add del">
          <ac:chgData name="Sai Raghu Teja" userId="7717e8b2-e2cf-4703-b27a-f2b8757e5060" providerId="ADAL" clId="{221EE00B-0FFF-4F63-983A-79C806C62ECA}" dt="2021-05-10T21:20:52.766" v="2623" actId="26606"/>
          <ac:cxnSpMkLst>
            <pc:docMk/>
            <pc:sldMk cId="3921034342" sldId="394"/>
            <ac:cxnSpMk id="16" creationId="{D4BDCD00-BA97-40D8-93CD-0A9CA931BE17}"/>
          </ac:cxnSpMkLst>
        </pc:cxnChg>
        <pc:cxnChg chg="add del">
          <ac:chgData name="Sai Raghu Teja" userId="7717e8b2-e2cf-4703-b27a-f2b8757e5060" providerId="ADAL" clId="{221EE00B-0FFF-4F63-983A-79C806C62ECA}" dt="2021-05-10T21:20:52.766" v="2623" actId="26606"/>
          <ac:cxnSpMkLst>
            <pc:docMk/>
            <pc:sldMk cId="3921034342" sldId="394"/>
            <ac:cxnSpMk id="18" creationId="{2D631E40-F51C-4828-B23B-DF903513296E}"/>
          </ac:cxnSpMkLst>
        </pc:cxnChg>
        <pc:cxnChg chg="add">
          <ac:chgData name="Sai Raghu Teja" userId="7717e8b2-e2cf-4703-b27a-f2b8757e5060" providerId="ADAL" clId="{221EE00B-0FFF-4F63-983A-79C806C62ECA}" dt="2021-05-10T21:20:52.766" v="2623" actId="26606"/>
          <ac:cxnSpMkLst>
            <pc:docMk/>
            <pc:sldMk cId="3921034342" sldId="394"/>
            <ac:cxnSpMk id="30" creationId="{D4BDCD00-BA97-40D8-93CD-0A9CA931BE17}"/>
          </ac:cxnSpMkLst>
        </pc:cxnChg>
        <pc:cxnChg chg="add">
          <ac:chgData name="Sai Raghu Teja" userId="7717e8b2-e2cf-4703-b27a-f2b8757e5060" providerId="ADAL" clId="{221EE00B-0FFF-4F63-983A-79C806C62ECA}" dt="2021-05-10T21:20:52.766" v="2623" actId="26606"/>
          <ac:cxnSpMkLst>
            <pc:docMk/>
            <pc:sldMk cId="3921034342" sldId="394"/>
            <ac:cxnSpMk id="32" creationId="{2D631E40-F51C-4828-B23B-DF903513296E}"/>
          </ac:cxnSpMkLst>
        </pc:cxnChg>
      </pc:sldChg>
      <pc:sldChg chg="addSp delSp modSp new mod ord setBg">
        <pc:chgData name="Sai Raghu Teja" userId="7717e8b2-e2cf-4703-b27a-f2b8757e5060" providerId="ADAL" clId="{221EE00B-0FFF-4F63-983A-79C806C62ECA}" dt="2021-05-11T06:04:51.851" v="3463" actId="20577"/>
        <pc:sldMkLst>
          <pc:docMk/>
          <pc:sldMk cId="2813231090" sldId="395"/>
        </pc:sldMkLst>
        <pc:spChg chg="add mod">
          <ac:chgData name="Sai Raghu Teja" userId="7717e8b2-e2cf-4703-b27a-f2b8757e5060" providerId="ADAL" clId="{221EE00B-0FFF-4F63-983A-79C806C62ECA}" dt="2021-05-10T21:32:22.470" v="2916" actId="1035"/>
          <ac:spMkLst>
            <pc:docMk/>
            <pc:sldMk cId="2813231090" sldId="395"/>
            <ac:spMk id="20" creationId="{554139B0-0EA3-48B8-9FCB-3D3B7DFEB322}"/>
          </ac:spMkLst>
        </pc:spChg>
        <pc:spChg chg="add mod">
          <ac:chgData name="Sai Raghu Teja" userId="7717e8b2-e2cf-4703-b27a-f2b8757e5060" providerId="ADAL" clId="{221EE00B-0FFF-4F63-983A-79C806C62ECA}" dt="2021-05-10T21:35:31.071" v="3061" actId="20577"/>
          <ac:spMkLst>
            <pc:docMk/>
            <pc:sldMk cId="2813231090" sldId="395"/>
            <ac:spMk id="21" creationId="{FEE4D7FA-2D05-4630-820B-4F130AC9B6D3}"/>
          </ac:spMkLst>
        </pc:spChg>
        <pc:graphicFrameChg chg="add mod modGraphic">
          <ac:chgData name="Sai Raghu Teja" userId="7717e8b2-e2cf-4703-b27a-f2b8757e5060" providerId="ADAL" clId="{221EE00B-0FFF-4F63-983A-79C806C62ECA}" dt="2021-05-11T06:04:51.851" v="3463" actId="20577"/>
          <ac:graphicFrameMkLst>
            <pc:docMk/>
            <pc:sldMk cId="2813231090" sldId="395"/>
            <ac:graphicFrameMk id="23" creationId="{86771F49-6869-4FB0-BE45-6DD2BBD5B65A}"/>
          </ac:graphicFrameMkLst>
        </pc:graphicFrameChg>
        <pc:picChg chg="add del mod ord">
          <ac:chgData name="Sai Raghu Teja" userId="7717e8b2-e2cf-4703-b27a-f2b8757e5060" providerId="ADAL" clId="{221EE00B-0FFF-4F63-983A-79C806C62ECA}" dt="2021-05-10T21:20:04.200" v="2614" actId="478"/>
          <ac:picMkLst>
            <pc:docMk/>
            <pc:sldMk cId="2813231090" sldId="395"/>
            <ac:picMk id="3" creationId="{CED0E08A-B43C-4EA8-A102-801CD5D940E1}"/>
          </ac:picMkLst>
        </pc:picChg>
        <pc:picChg chg="add del mod ord">
          <ac:chgData name="Sai Raghu Teja" userId="7717e8b2-e2cf-4703-b27a-f2b8757e5060" providerId="ADAL" clId="{221EE00B-0FFF-4F63-983A-79C806C62ECA}" dt="2021-05-10T21:20:04.200" v="2614" actId="478"/>
          <ac:picMkLst>
            <pc:docMk/>
            <pc:sldMk cId="2813231090" sldId="395"/>
            <ac:picMk id="5" creationId="{8E89A91E-56A9-4E2D-9F9E-550DB4C109EC}"/>
          </ac:picMkLst>
        </pc:picChg>
        <pc:picChg chg="add del mod">
          <ac:chgData name="Sai Raghu Teja" userId="7717e8b2-e2cf-4703-b27a-f2b8757e5060" providerId="ADAL" clId="{221EE00B-0FFF-4F63-983A-79C806C62ECA}" dt="2021-05-10T21:20:04.200" v="2614" actId="478"/>
          <ac:picMkLst>
            <pc:docMk/>
            <pc:sldMk cId="2813231090" sldId="395"/>
            <ac:picMk id="7" creationId="{282B3C94-BCDA-4E46-8C55-1BFA91D3C1F8}"/>
          </ac:picMkLst>
        </pc:picChg>
        <pc:picChg chg="add mod">
          <ac:chgData name="Sai Raghu Teja" userId="7717e8b2-e2cf-4703-b27a-f2b8757e5060" providerId="ADAL" clId="{221EE00B-0FFF-4F63-983A-79C806C62ECA}" dt="2021-05-10T21:31:32.898" v="2884" actId="1035"/>
          <ac:picMkLst>
            <pc:docMk/>
            <pc:sldMk cId="2813231090" sldId="395"/>
            <ac:picMk id="9" creationId="{E13CBDF4-B985-4795-8742-A11524B4EBDB}"/>
          </ac:picMkLst>
        </pc:picChg>
        <pc:picChg chg="add mod">
          <ac:chgData name="Sai Raghu Teja" userId="7717e8b2-e2cf-4703-b27a-f2b8757e5060" providerId="ADAL" clId="{221EE00B-0FFF-4F63-983A-79C806C62ECA}" dt="2021-05-10T21:31:40.290" v="2890" actId="1036"/>
          <ac:picMkLst>
            <pc:docMk/>
            <pc:sldMk cId="2813231090" sldId="395"/>
            <ac:picMk id="11" creationId="{AAAAEE50-66FC-436F-BF59-E346BADA7497}"/>
          </ac:picMkLst>
        </pc:picChg>
        <pc:picChg chg="add mod ord">
          <ac:chgData name="Sai Raghu Teja" userId="7717e8b2-e2cf-4703-b27a-f2b8757e5060" providerId="ADAL" clId="{221EE00B-0FFF-4F63-983A-79C806C62ECA}" dt="2021-05-10T21:31:30.304" v="2875" actId="1036"/>
          <ac:picMkLst>
            <pc:docMk/>
            <pc:sldMk cId="2813231090" sldId="395"/>
            <ac:picMk id="15" creationId="{76B2F2E1-C28D-4BE5-9DE6-38DDD8B77394}"/>
          </ac:picMkLst>
        </pc:picChg>
        <pc:cxnChg chg="add del">
          <ac:chgData name="Sai Raghu Teja" userId="7717e8b2-e2cf-4703-b27a-f2b8757e5060" providerId="ADAL" clId="{221EE00B-0FFF-4F63-983A-79C806C62ECA}" dt="2021-05-10T21:16:43.822" v="2600" actId="26606"/>
          <ac:cxnSpMkLst>
            <pc:docMk/>
            <pc:sldMk cId="2813231090" sldId="395"/>
            <ac:cxnSpMk id="12" creationId="{DCD67800-37AC-4E14-89B0-F79DCB3FB86D}"/>
          </ac:cxnSpMkLst>
        </pc:cxnChg>
        <pc:cxnChg chg="add del">
          <ac:chgData name="Sai Raghu Teja" userId="7717e8b2-e2cf-4703-b27a-f2b8757e5060" providerId="ADAL" clId="{221EE00B-0FFF-4F63-983A-79C806C62ECA}" dt="2021-05-10T21:16:43.822" v="2600" actId="26606"/>
          <ac:cxnSpMkLst>
            <pc:docMk/>
            <pc:sldMk cId="2813231090" sldId="395"/>
            <ac:cxnSpMk id="14" creationId="{20F1788F-A5AE-4188-8274-F7F2E3833ECD}"/>
          </ac:cxnSpMkLst>
        </pc:cxnChg>
        <pc:cxnChg chg="add del">
          <ac:chgData name="Sai Raghu Teja" userId="7717e8b2-e2cf-4703-b27a-f2b8757e5060" providerId="ADAL" clId="{221EE00B-0FFF-4F63-983A-79C806C62ECA}" dt="2021-05-10T21:30:57.016" v="2861" actId="26606"/>
          <ac:cxnSpMkLst>
            <pc:docMk/>
            <pc:sldMk cId="2813231090" sldId="395"/>
            <ac:cxnSpMk id="16" creationId="{D4BDCD00-BA97-40D8-93CD-0A9CA931BE17}"/>
          </ac:cxnSpMkLst>
        </pc:cxnChg>
        <pc:cxnChg chg="add del">
          <ac:chgData name="Sai Raghu Teja" userId="7717e8b2-e2cf-4703-b27a-f2b8757e5060" providerId="ADAL" clId="{221EE00B-0FFF-4F63-983A-79C806C62ECA}" dt="2021-05-10T21:30:57.016" v="2861" actId="26606"/>
          <ac:cxnSpMkLst>
            <pc:docMk/>
            <pc:sldMk cId="2813231090" sldId="395"/>
            <ac:cxnSpMk id="17" creationId="{2D631E40-F51C-4828-B23B-DF903513296E}"/>
          </ac:cxnSpMkLst>
        </pc:cxnChg>
        <pc:cxnChg chg="add">
          <ac:chgData name="Sai Raghu Teja" userId="7717e8b2-e2cf-4703-b27a-f2b8757e5060" providerId="ADAL" clId="{221EE00B-0FFF-4F63-983A-79C806C62ECA}" dt="2021-05-10T21:30:57.016" v="2861" actId="26606"/>
          <ac:cxnSpMkLst>
            <pc:docMk/>
            <pc:sldMk cId="2813231090" sldId="395"/>
            <ac:cxnSpMk id="22" creationId="{D4BDCD00-BA97-40D8-93CD-0A9CA931BE17}"/>
          </ac:cxnSpMkLst>
        </pc:cxnChg>
        <pc:cxnChg chg="add">
          <ac:chgData name="Sai Raghu Teja" userId="7717e8b2-e2cf-4703-b27a-f2b8757e5060" providerId="ADAL" clId="{221EE00B-0FFF-4F63-983A-79C806C62ECA}" dt="2021-05-10T21:30:57.016" v="2861" actId="26606"/>
          <ac:cxnSpMkLst>
            <pc:docMk/>
            <pc:sldMk cId="2813231090" sldId="395"/>
            <ac:cxnSpMk id="24" creationId="{2D631E40-F51C-4828-B23B-DF903513296E}"/>
          </ac:cxnSpMkLst>
        </pc:cxnChg>
      </pc:sldChg>
      <pc:sldChg chg="addSp delSp modSp new del mod setBg delDesignElem chgLayout">
        <pc:chgData name="Sai Raghu Teja" userId="7717e8b2-e2cf-4703-b27a-f2b8757e5060" providerId="ADAL" clId="{221EE00B-0FFF-4F63-983A-79C806C62ECA}" dt="2021-05-11T06:45:00.270" v="3936" actId="47"/>
        <pc:sldMkLst>
          <pc:docMk/>
          <pc:sldMk cId="2123958331" sldId="396"/>
        </pc:sldMkLst>
        <pc:graphicFrameChg chg="add del mod modGraphic">
          <ac:chgData name="Sai Raghu Teja" userId="7717e8b2-e2cf-4703-b27a-f2b8757e5060" providerId="ADAL" clId="{221EE00B-0FFF-4F63-983A-79C806C62ECA}" dt="2021-05-11T05:37:15.164" v="3192" actId="478"/>
          <ac:graphicFrameMkLst>
            <pc:docMk/>
            <pc:sldMk cId="2123958331" sldId="396"/>
            <ac:graphicFrameMk id="8" creationId="{7B72168D-7C9F-4D18-AAE2-7572B17BFD23}"/>
          </ac:graphicFrameMkLst>
        </pc:graphicFrameChg>
        <pc:graphicFrameChg chg="add del mod">
          <ac:chgData name="Sai Raghu Teja" userId="7717e8b2-e2cf-4703-b27a-f2b8757e5060" providerId="ADAL" clId="{221EE00B-0FFF-4F63-983A-79C806C62ECA}" dt="2021-05-11T05:36:48.109" v="3189"/>
          <ac:graphicFrameMkLst>
            <pc:docMk/>
            <pc:sldMk cId="2123958331" sldId="396"/>
            <ac:graphicFrameMk id="9" creationId="{817B560B-9542-4C72-A71B-42F8B3EFC168}"/>
          </ac:graphicFrameMkLst>
        </pc:graphicFrameChg>
        <pc:picChg chg="add del mod ord">
          <ac:chgData name="Sai Raghu Teja" userId="7717e8b2-e2cf-4703-b27a-f2b8757e5060" providerId="ADAL" clId="{221EE00B-0FFF-4F63-983A-79C806C62ECA}" dt="2021-05-10T21:20:09.822" v="2615" actId="478"/>
          <ac:picMkLst>
            <pc:docMk/>
            <pc:sldMk cId="2123958331" sldId="396"/>
            <ac:picMk id="3" creationId="{2B8D9BE9-29C1-4BEB-B58E-B8C4198D4CFA}"/>
          </ac:picMkLst>
        </pc:picChg>
        <pc:picChg chg="add del mod ord">
          <ac:chgData name="Sai Raghu Teja" userId="7717e8b2-e2cf-4703-b27a-f2b8757e5060" providerId="ADAL" clId="{221EE00B-0FFF-4F63-983A-79C806C62ECA}" dt="2021-05-10T21:20:09.822" v="2615" actId="478"/>
          <ac:picMkLst>
            <pc:docMk/>
            <pc:sldMk cId="2123958331" sldId="396"/>
            <ac:picMk id="5" creationId="{EBB32CAA-E3FA-434E-B427-F11784D9D8CA}"/>
          </ac:picMkLst>
        </pc:picChg>
        <pc:picChg chg="add del mod">
          <ac:chgData name="Sai Raghu Teja" userId="7717e8b2-e2cf-4703-b27a-f2b8757e5060" providerId="ADAL" clId="{221EE00B-0FFF-4F63-983A-79C806C62ECA}" dt="2021-05-10T21:20:09.822" v="2615" actId="478"/>
          <ac:picMkLst>
            <pc:docMk/>
            <pc:sldMk cId="2123958331" sldId="396"/>
            <ac:picMk id="7" creationId="{E2A9E9E1-6CA1-4278-9226-0364B7C8283F}"/>
          </ac:picMkLst>
        </pc:picChg>
        <pc:cxnChg chg="add del">
          <ac:chgData name="Sai Raghu Teja" userId="7717e8b2-e2cf-4703-b27a-f2b8757e5060" providerId="ADAL" clId="{221EE00B-0FFF-4F63-983A-79C806C62ECA}" dt="2021-05-11T05:33:58.152" v="3136" actId="700"/>
          <ac:cxnSpMkLst>
            <pc:docMk/>
            <pc:sldMk cId="2123958331" sldId="396"/>
            <ac:cxnSpMk id="12" creationId="{D4BDCD00-BA97-40D8-93CD-0A9CA931BE17}"/>
          </ac:cxnSpMkLst>
        </pc:cxnChg>
        <pc:cxnChg chg="add del">
          <ac:chgData name="Sai Raghu Teja" userId="7717e8b2-e2cf-4703-b27a-f2b8757e5060" providerId="ADAL" clId="{221EE00B-0FFF-4F63-983A-79C806C62ECA}" dt="2021-05-11T05:33:58.152" v="3136" actId="700"/>
          <ac:cxnSpMkLst>
            <pc:docMk/>
            <pc:sldMk cId="2123958331" sldId="396"/>
            <ac:cxnSpMk id="14" creationId="{2D631E40-F51C-4828-B23B-DF903513296E}"/>
          </ac:cxnSpMkLst>
        </pc:cxnChg>
      </pc:sldChg>
      <pc:sldChg chg="addSp delSp modSp add mod setBg delDesignElem">
        <pc:chgData name="Sai Raghu Teja" userId="7717e8b2-e2cf-4703-b27a-f2b8757e5060" providerId="ADAL" clId="{221EE00B-0FFF-4F63-983A-79C806C62ECA}" dt="2021-05-11T06:55:37.132" v="4112" actId="1036"/>
        <pc:sldMkLst>
          <pc:docMk/>
          <pc:sldMk cId="3225875010" sldId="397"/>
        </pc:sldMkLst>
        <pc:spChg chg="add mod">
          <ac:chgData name="Sai Raghu Teja" userId="7717e8b2-e2cf-4703-b27a-f2b8757e5060" providerId="ADAL" clId="{221EE00B-0FFF-4F63-983A-79C806C62ECA}" dt="2021-05-10T21:29:33.347" v="2852"/>
          <ac:spMkLst>
            <pc:docMk/>
            <pc:sldMk cId="3225875010" sldId="397"/>
            <ac:spMk id="17" creationId="{9D724037-8698-40C1-8E36-DB3A879033FE}"/>
          </ac:spMkLst>
        </pc:spChg>
        <pc:spChg chg="add mod">
          <ac:chgData name="Sai Raghu Teja" userId="7717e8b2-e2cf-4703-b27a-f2b8757e5060" providerId="ADAL" clId="{221EE00B-0FFF-4F63-983A-79C806C62ECA}" dt="2021-05-11T06:55:37.132" v="4112" actId="1036"/>
          <ac:spMkLst>
            <pc:docMk/>
            <pc:sldMk cId="3225875010" sldId="397"/>
            <ac:spMk id="18" creationId="{AD7623CB-BB30-4FFF-8E24-DB174813B064}"/>
          </ac:spMkLst>
        </pc:spChg>
        <pc:spChg chg="add del mod">
          <ac:chgData name="Sai Raghu Teja" userId="7717e8b2-e2cf-4703-b27a-f2b8757e5060" providerId="ADAL" clId="{221EE00B-0FFF-4F63-983A-79C806C62ECA}" dt="2021-05-11T06:51:07.032" v="3939"/>
          <ac:spMkLst>
            <pc:docMk/>
            <pc:sldMk cId="3225875010" sldId="397"/>
            <ac:spMk id="20" creationId="{C84FB199-3465-4E05-98C5-7163BFDDACC1}"/>
          </ac:spMkLst>
        </pc:spChg>
        <pc:spChg chg="add del mod">
          <ac:chgData name="Sai Raghu Teja" userId="7717e8b2-e2cf-4703-b27a-f2b8757e5060" providerId="ADAL" clId="{221EE00B-0FFF-4F63-983A-79C806C62ECA}" dt="2021-05-11T06:51:09.933" v="3941"/>
          <ac:spMkLst>
            <pc:docMk/>
            <pc:sldMk cId="3225875010" sldId="397"/>
            <ac:spMk id="22" creationId="{284CD520-8252-4DB1-B587-82E0684A8C10}"/>
          </ac:spMkLst>
        </pc:spChg>
        <pc:spChg chg="del mod">
          <ac:chgData name="Sai Raghu Teja" userId="7717e8b2-e2cf-4703-b27a-f2b8757e5060" providerId="ADAL" clId="{221EE00B-0FFF-4F63-983A-79C806C62ECA}" dt="2021-05-10T21:28:40.074" v="2832" actId="21"/>
          <ac:spMkLst>
            <pc:docMk/>
            <pc:sldMk cId="3225875010" sldId="397"/>
            <ac:spMk id="26" creationId="{5C28AF11-79AB-4CFF-9820-29B3666BABDC}"/>
          </ac:spMkLst>
        </pc:spChg>
        <pc:spChg chg="del">
          <ac:chgData name="Sai Raghu Teja" userId="7717e8b2-e2cf-4703-b27a-f2b8757e5060" providerId="ADAL" clId="{221EE00B-0FFF-4F63-983A-79C806C62ECA}" dt="2021-05-10T21:28:49.426" v="2836" actId="478"/>
          <ac:spMkLst>
            <pc:docMk/>
            <pc:sldMk cId="3225875010" sldId="397"/>
            <ac:spMk id="28" creationId="{2EEFFA21-245C-46E9-BE9C-9FC8A603E632}"/>
          </ac:spMkLst>
        </pc:spChg>
        <pc:graphicFrameChg chg="add mod modGraphic">
          <ac:chgData name="Sai Raghu Teja" userId="7717e8b2-e2cf-4703-b27a-f2b8757e5060" providerId="ADAL" clId="{221EE00B-0FFF-4F63-983A-79C806C62ECA}" dt="2021-05-11T06:55:30.603" v="4095" actId="1036"/>
          <ac:graphicFrameMkLst>
            <pc:docMk/>
            <pc:sldMk cId="3225875010" sldId="397"/>
            <ac:graphicFrameMk id="19" creationId="{24A0CEE8-0803-4A5C-B046-4C99E19E70B9}"/>
          </ac:graphicFrameMkLst>
        </pc:graphicFrameChg>
        <pc:picChg chg="add mod">
          <ac:chgData name="Sai Raghu Teja" userId="7717e8b2-e2cf-4703-b27a-f2b8757e5060" providerId="ADAL" clId="{221EE00B-0FFF-4F63-983A-79C806C62ECA}" dt="2021-05-10T21:29:05.125" v="2839" actId="1076"/>
          <ac:picMkLst>
            <pc:docMk/>
            <pc:sldMk cId="3225875010" sldId="397"/>
            <ac:picMk id="3" creationId="{AC40F387-F30E-4A90-91C9-60B0E3DFB45B}"/>
          </ac:picMkLst>
        </pc:picChg>
        <pc:picChg chg="add mod">
          <ac:chgData name="Sai Raghu Teja" userId="7717e8b2-e2cf-4703-b27a-f2b8757e5060" providerId="ADAL" clId="{221EE00B-0FFF-4F63-983A-79C806C62ECA}" dt="2021-05-10T21:29:23.948" v="2851" actId="1035"/>
          <ac:picMkLst>
            <pc:docMk/>
            <pc:sldMk cId="3225875010" sldId="397"/>
            <ac:picMk id="5" creationId="{64EC2CF4-388C-4DDA-AA75-85115EEB0811}"/>
          </ac:picMkLst>
        </pc:picChg>
        <pc:picChg chg="add mod ord">
          <ac:chgData name="Sai Raghu Teja" userId="7717e8b2-e2cf-4703-b27a-f2b8757e5060" providerId="ADAL" clId="{221EE00B-0FFF-4F63-983A-79C806C62ECA}" dt="2021-05-10T21:29:01.308" v="2838" actId="1076"/>
          <ac:picMkLst>
            <pc:docMk/>
            <pc:sldMk cId="3225875010" sldId="397"/>
            <ac:picMk id="7" creationId="{926CA1E0-CB45-425C-9CC2-61DEAD6C6D70}"/>
          </ac:picMkLst>
        </pc:picChg>
        <pc:picChg chg="add del">
          <ac:chgData name="Sai Raghu Teja" userId="7717e8b2-e2cf-4703-b27a-f2b8757e5060" providerId="ADAL" clId="{221EE00B-0FFF-4F63-983A-79C806C62ECA}" dt="2021-05-10T21:28:43.751" v="2834" actId="478"/>
          <ac:picMkLst>
            <pc:docMk/>
            <pc:sldMk cId="3225875010" sldId="397"/>
            <ac:picMk id="21" creationId="{24B954B3-85E3-4A39-9247-58D5AAD503E9}"/>
          </ac:picMkLst>
        </pc:picChg>
        <pc:picChg chg="add del">
          <ac:chgData name="Sai Raghu Teja" userId="7717e8b2-e2cf-4703-b27a-f2b8757e5060" providerId="ADAL" clId="{221EE00B-0FFF-4F63-983A-79C806C62ECA}" dt="2021-05-10T21:28:45.551" v="2835" actId="478"/>
          <ac:picMkLst>
            <pc:docMk/>
            <pc:sldMk cId="3225875010" sldId="397"/>
            <ac:picMk id="23" creationId="{AEEF577F-43E3-41DB-A94C-BB3A781F034C}"/>
          </ac:picMkLst>
        </pc:picChg>
        <pc:picChg chg="add del">
          <ac:chgData name="Sai Raghu Teja" userId="7717e8b2-e2cf-4703-b27a-f2b8757e5060" providerId="ADAL" clId="{221EE00B-0FFF-4F63-983A-79C806C62ECA}" dt="2021-05-10T21:28:42.038" v="2833" actId="478"/>
          <ac:picMkLst>
            <pc:docMk/>
            <pc:sldMk cId="3225875010" sldId="397"/>
            <ac:picMk id="25" creationId="{EB49BB9A-433C-4BFC-9C8B-F79E8EA9D34D}"/>
          </ac:picMkLst>
        </pc:picChg>
        <pc:cxnChg chg="add">
          <ac:chgData name="Sai Raghu Teja" userId="7717e8b2-e2cf-4703-b27a-f2b8757e5060" providerId="ADAL" clId="{221EE00B-0FFF-4F63-983A-79C806C62ECA}" dt="2021-05-10T21:28:53.497" v="2837" actId="26606"/>
          <ac:cxnSpMkLst>
            <pc:docMk/>
            <pc:sldMk cId="3225875010" sldId="397"/>
            <ac:cxnSpMk id="12" creationId="{D4BDCD00-BA97-40D8-93CD-0A9CA931BE17}"/>
          </ac:cxnSpMkLst>
        </pc:cxnChg>
        <pc:cxnChg chg="add">
          <ac:chgData name="Sai Raghu Teja" userId="7717e8b2-e2cf-4703-b27a-f2b8757e5060" providerId="ADAL" clId="{221EE00B-0FFF-4F63-983A-79C806C62ECA}" dt="2021-05-10T21:28:53.497" v="2837" actId="26606"/>
          <ac:cxnSpMkLst>
            <pc:docMk/>
            <pc:sldMk cId="3225875010" sldId="397"/>
            <ac:cxnSpMk id="14" creationId="{2D631E40-F51C-4828-B23B-DF903513296E}"/>
          </ac:cxnSpMkLst>
        </pc:cxnChg>
        <pc:cxnChg chg="del">
          <ac:chgData name="Sai Raghu Teja" userId="7717e8b2-e2cf-4703-b27a-f2b8757e5060" providerId="ADAL" clId="{221EE00B-0FFF-4F63-983A-79C806C62ECA}" dt="2021-05-10T21:27:17.448" v="2807"/>
          <ac:cxnSpMkLst>
            <pc:docMk/>
            <pc:sldMk cId="3225875010" sldId="397"/>
            <ac:cxnSpMk id="30" creationId="{D4BDCD00-BA97-40D8-93CD-0A9CA931BE17}"/>
          </ac:cxnSpMkLst>
        </pc:cxnChg>
        <pc:cxnChg chg="del">
          <ac:chgData name="Sai Raghu Teja" userId="7717e8b2-e2cf-4703-b27a-f2b8757e5060" providerId="ADAL" clId="{221EE00B-0FFF-4F63-983A-79C806C62ECA}" dt="2021-05-10T21:27:17.448" v="2807"/>
          <ac:cxnSpMkLst>
            <pc:docMk/>
            <pc:sldMk cId="3225875010" sldId="397"/>
            <ac:cxnSpMk id="32" creationId="{2D631E40-F51C-4828-B23B-DF903513296E}"/>
          </ac:cxnSpMkLst>
        </pc:cxnChg>
      </pc:sldChg>
      <pc:sldChg chg="modSp add mod">
        <pc:chgData name="Sai Raghu Teja" userId="7717e8b2-e2cf-4703-b27a-f2b8757e5060" providerId="ADAL" clId="{221EE00B-0FFF-4F63-983A-79C806C62ECA}" dt="2021-05-11T05:35:59.965" v="3183" actId="20577"/>
        <pc:sldMkLst>
          <pc:docMk/>
          <pc:sldMk cId="397486809" sldId="398"/>
        </pc:sldMkLst>
        <pc:spChg chg="mod">
          <ac:chgData name="Sai Raghu Teja" userId="7717e8b2-e2cf-4703-b27a-f2b8757e5060" providerId="ADAL" clId="{221EE00B-0FFF-4F63-983A-79C806C62ECA}" dt="2021-05-11T05:35:59.965" v="3183" actId="20577"/>
          <ac:spMkLst>
            <pc:docMk/>
            <pc:sldMk cId="397486809" sldId="398"/>
            <ac:spMk id="2" creationId="{00000000-0000-0000-0000-000000000000}"/>
          </ac:spMkLst>
        </pc:spChg>
      </pc:sldChg>
      <pc:sldChg chg="addSp delSp modSp new del mod ord">
        <pc:chgData name="Sai Raghu Teja" userId="7717e8b2-e2cf-4703-b27a-f2b8757e5060" providerId="ADAL" clId="{221EE00B-0FFF-4F63-983A-79C806C62ECA}" dt="2021-05-11T06:44:53.458" v="3935" actId="47"/>
        <pc:sldMkLst>
          <pc:docMk/>
          <pc:sldMk cId="3710253019" sldId="399"/>
        </pc:sldMkLst>
        <pc:spChg chg="add del">
          <ac:chgData name="Sai Raghu Teja" userId="7717e8b2-e2cf-4703-b27a-f2b8757e5060" providerId="ADAL" clId="{221EE00B-0FFF-4F63-983A-79C806C62ECA}" dt="2021-05-11T05:41:42.675" v="3197" actId="22"/>
          <ac:spMkLst>
            <pc:docMk/>
            <pc:sldMk cId="3710253019" sldId="399"/>
            <ac:spMk id="5" creationId="{94FE3F39-8F1B-4407-83F4-C960F973D4B6}"/>
          </ac:spMkLst>
        </pc:spChg>
        <pc:spChg chg="add mod">
          <ac:chgData name="Sai Raghu Teja" userId="7717e8b2-e2cf-4703-b27a-f2b8757e5060" providerId="ADAL" clId="{221EE00B-0FFF-4F63-983A-79C806C62ECA}" dt="2021-05-11T06:31:20.937" v="3516" actId="255"/>
          <ac:spMkLst>
            <pc:docMk/>
            <pc:sldMk cId="3710253019" sldId="399"/>
            <ac:spMk id="11" creationId="{CDE4EEE6-341D-4C06-BFF0-0BD2605D804D}"/>
          </ac:spMkLst>
        </pc:spChg>
        <pc:spChg chg="add mod">
          <ac:chgData name="Sai Raghu Teja" userId="7717e8b2-e2cf-4703-b27a-f2b8757e5060" providerId="ADAL" clId="{221EE00B-0FFF-4F63-983A-79C806C62ECA}" dt="2021-05-11T06:32:31.767" v="3573" actId="1076"/>
          <ac:spMkLst>
            <pc:docMk/>
            <pc:sldMk cId="3710253019" sldId="399"/>
            <ac:spMk id="12" creationId="{330FD363-1B02-4B17-8CA8-6DC1EA6860A1}"/>
          </ac:spMkLst>
        </pc:spChg>
        <pc:spChg chg="add del mod">
          <ac:chgData name="Sai Raghu Teja" userId="7717e8b2-e2cf-4703-b27a-f2b8757e5060" providerId="ADAL" clId="{221EE00B-0FFF-4F63-983A-79C806C62ECA}" dt="2021-05-11T06:33:24.032" v="3576"/>
          <ac:spMkLst>
            <pc:docMk/>
            <pc:sldMk cId="3710253019" sldId="399"/>
            <ac:spMk id="13" creationId="{13D83225-8DF6-471A-BABB-A96DFB5F5690}"/>
          </ac:spMkLst>
        </pc:spChg>
        <pc:graphicFrameChg chg="add del mod modGraphic">
          <ac:chgData name="Sai Raghu Teja" userId="7717e8b2-e2cf-4703-b27a-f2b8757e5060" providerId="ADAL" clId="{221EE00B-0FFF-4F63-983A-79C806C62ECA}" dt="2021-05-11T05:42:43.263" v="3204" actId="478"/>
          <ac:graphicFrameMkLst>
            <pc:docMk/>
            <pc:sldMk cId="3710253019" sldId="399"/>
            <ac:graphicFrameMk id="6" creationId="{1E67F5AA-C10A-4148-8462-ECBBAFB38B47}"/>
          </ac:graphicFrameMkLst>
        </pc:graphicFrameChg>
        <pc:graphicFrameChg chg="add del mod modGraphic">
          <ac:chgData name="Sai Raghu Teja" userId="7717e8b2-e2cf-4703-b27a-f2b8757e5060" providerId="ADAL" clId="{221EE00B-0FFF-4F63-983A-79C806C62ECA}" dt="2021-05-11T05:58:54.104" v="3330" actId="478"/>
          <ac:graphicFrameMkLst>
            <pc:docMk/>
            <pc:sldMk cId="3710253019" sldId="399"/>
            <ac:graphicFrameMk id="7" creationId="{843C8825-747C-4BCA-A3DF-7D1CD6D4219D}"/>
          </ac:graphicFrameMkLst>
        </pc:graphicFrameChg>
        <pc:graphicFrameChg chg="add del mod modGraphic">
          <ac:chgData name="Sai Raghu Teja" userId="7717e8b2-e2cf-4703-b27a-f2b8757e5060" providerId="ADAL" clId="{221EE00B-0FFF-4F63-983A-79C806C62ECA}" dt="2021-05-11T05:59:01.781" v="3332" actId="21"/>
          <ac:graphicFrameMkLst>
            <pc:docMk/>
            <pc:sldMk cId="3710253019" sldId="399"/>
            <ac:graphicFrameMk id="8" creationId="{772FC70E-7160-4F53-8546-10175A9EC570}"/>
          </ac:graphicFrameMkLst>
        </pc:graphicFrameChg>
        <pc:picChg chg="add del mod">
          <ac:chgData name="Sai Raghu Teja" userId="7717e8b2-e2cf-4703-b27a-f2b8757e5060" providerId="ADAL" clId="{221EE00B-0FFF-4F63-983A-79C806C62ECA}" dt="2021-05-11T06:28:21.710" v="3470" actId="478"/>
          <ac:picMkLst>
            <pc:docMk/>
            <pc:sldMk cId="3710253019" sldId="399"/>
            <ac:picMk id="3" creationId="{151DF4E5-DD7A-44FA-8A91-8A6779371AD9}"/>
          </ac:picMkLst>
        </pc:picChg>
        <pc:picChg chg="add del mod">
          <ac:chgData name="Sai Raghu Teja" userId="7717e8b2-e2cf-4703-b27a-f2b8757e5060" providerId="ADAL" clId="{221EE00B-0FFF-4F63-983A-79C806C62ECA}" dt="2021-05-11T06:34:05.529" v="3584" actId="21"/>
          <ac:picMkLst>
            <pc:docMk/>
            <pc:sldMk cId="3710253019" sldId="399"/>
            <ac:picMk id="10" creationId="{2D9FB8BA-D342-4B74-A562-B00D1F35749D}"/>
          </ac:picMkLst>
        </pc:picChg>
      </pc:sldChg>
      <pc:sldChg chg="addSp delSp modSp add mod setBg delDesignElem">
        <pc:chgData name="Sai Raghu Teja" userId="7717e8b2-e2cf-4703-b27a-f2b8757e5060" providerId="ADAL" clId="{221EE00B-0FFF-4F63-983A-79C806C62ECA}" dt="2021-05-11T06:44:47.977" v="3934" actId="14100"/>
        <pc:sldMkLst>
          <pc:docMk/>
          <pc:sldMk cId="2216402907" sldId="400"/>
        </pc:sldMkLst>
        <pc:spChg chg="del mod">
          <ac:chgData name="Sai Raghu Teja" userId="7717e8b2-e2cf-4703-b27a-f2b8757e5060" providerId="ADAL" clId="{221EE00B-0FFF-4F63-983A-79C806C62ECA}" dt="2021-05-11T06:44:01.165" v="3918" actId="478"/>
          <ac:spMkLst>
            <pc:docMk/>
            <pc:sldMk cId="2216402907" sldId="400"/>
            <ac:spMk id="2" creationId="{00000000-0000-0000-0000-000000000000}"/>
          </ac:spMkLst>
        </pc:spChg>
        <pc:spChg chg="mod ord">
          <ac:chgData name="Sai Raghu Teja" userId="7717e8b2-e2cf-4703-b27a-f2b8757e5060" providerId="ADAL" clId="{221EE00B-0FFF-4F63-983A-79C806C62ECA}" dt="2021-05-11T06:44:23.072" v="3930" actId="26606"/>
          <ac:spMkLst>
            <pc:docMk/>
            <pc:sldMk cId="2216402907" sldId="400"/>
            <ac:spMk id="3" creationId="{00000000-0000-0000-0000-000000000000}"/>
          </ac:spMkLst>
        </pc:spChg>
        <pc:spChg chg="add del mod">
          <ac:chgData name="Sai Raghu Teja" userId="7717e8b2-e2cf-4703-b27a-f2b8757e5060" providerId="ADAL" clId="{221EE00B-0FFF-4F63-983A-79C806C62ECA}" dt="2021-05-11T06:44:03.741" v="3919" actId="478"/>
          <ac:spMkLst>
            <pc:docMk/>
            <pc:sldMk cId="2216402907" sldId="400"/>
            <ac:spMk id="6" creationId="{854F7155-3BCF-4EF2-8C7B-6D3323A0CEBD}"/>
          </ac:spMkLst>
        </pc:spChg>
        <pc:spChg chg="add del">
          <ac:chgData name="Sai Raghu Teja" userId="7717e8b2-e2cf-4703-b27a-f2b8757e5060" providerId="ADAL" clId="{221EE00B-0FFF-4F63-983A-79C806C62ECA}" dt="2021-05-11T06:33:55.871" v="3580" actId="26606"/>
          <ac:spMkLst>
            <pc:docMk/>
            <pc:sldMk cId="2216402907" sldId="400"/>
            <ac:spMk id="10" creationId="{22AC0F86-9A78-4E84-A4B4-ADB8B2629A0C}"/>
          </ac:spMkLst>
        </pc:spChg>
        <pc:spChg chg="add del">
          <ac:chgData name="Sai Raghu Teja" userId="7717e8b2-e2cf-4703-b27a-f2b8757e5060" providerId="ADAL" clId="{221EE00B-0FFF-4F63-983A-79C806C62ECA}" dt="2021-05-11T06:33:55.871" v="3580" actId="26606"/>
          <ac:spMkLst>
            <pc:docMk/>
            <pc:sldMk cId="2216402907" sldId="400"/>
            <ac:spMk id="18" creationId="{69A54E25-1C05-48E5-A5CC-3778C1D3632D}"/>
          </ac:spMkLst>
        </pc:spChg>
        <pc:spChg chg="add del">
          <ac:chgData name="Sai Raghu Teja" userId="7717e8b2-e2cf-4703-b27a-f2b8757e5060" providerId="ADAL" clId="{221EE00B-0FFF-4F63-983A-79C806C62ECA}" dt="2021-05-11T06:33:57.766" v="3582" actId="26606"/>
          <ac:spMkLst>
            <pc:docMk/>
            <pc:sldMk cId="2216402907" sldId="400"/>
            <ac:spMk id="22" creationId="{75E66D3F-14EA-4BCD-819B-EEF581746B88}"/>
          </ac:spMkLst>
        </pc:spChg>
        <pc:spChg chg="add del">
          <ac:chgData name="Sai Raghu Teja" userId="7717e8b2-e2cf-4703-b27a-f2b8757e5060" providerId="ADAL" clId="{221EE00B-0FFF-4F63-983A-79C806C62ECA}" dt="2021-05-11T06:33:57.766" v="3582" actId="26606"/>
          <ac:spMkLst>
            <pc:docMk/>
            <pc:sldMk cId="2216402907" sldId="400"/>
            <ac:spMk id="24" creationId="{DD5289D1-D3B7-4C53-823E-280A79C02EBF}"/>
          </ac:spMkLst>
        </pc:spChg>
        <pc:spChg chg="add del">
          <ac:chgData name="Sai Raghu Teja" userId="7717e8b2-e2cf-4703-b27a-f2b8757e5060" providerId="ADAL" clId="{221EE00B-0FFF-4F63-983A-79C806C62ECA}" dt="2021-05-11T06:34:34.924" v="3595" actId="26606"/>
          <ac:spMkLst>
            <pc:docMk/>
            <pc:sldMk cId="2216402907" sldId="400"/>
            <ac:spMk id="27" creationId="{7E61F402-3445-458A-9A2B-D28FD288390C}"/>
          </ac:spMkLst>
        </pc:spChg>
        <pc:spChg chg="add del">
          <ac:chgData name="Sai Raghu Teja" userId="7717e8b2-e2cf-4703-b27a-f2b8757e5060" providerId="ADAL" clId="{221EE00B-0FFF-4F63-983A-79C806C62ECA}" dt="2021-05-11T06:43:37.085" v="3916" actId="26606"/>
          <ac:spMkLst>
            <pc:docMk/>
            <pc:sldMk cId="2216402907" sldId="400"/>
            <ac:spMk id="30" creationId="{ED56E41F-B8E0-4D18-B554-FD40260DE0E3}"/>
          </ac:spMkLst>
        </pc:spChg>
        <pc:spChg chg="add del">
          <ac:chgData name="Sai Raghu Teja" userId="7717e8b2-e2cf-4703-b27a-f2b8757e5060" providerId="ADAL" clId="{221EE00B-0FFF-4F63-983A-79C806C62ECA}" dt="2021-05-11T06:36:09.231" v="3616" actId="26606"/>
          <ac:spMkLst>
            <pc:docMk/>
            <pc:sldMk cId="2216402907" sldId="400"/>
            <ac:spMk id="31" creationId="{ED56E41F-B8E0-4D18-B554-FD40260DE0E3}"/>
          </ac:spMkLst>
        </pc:spChg>
        <pc:spChg chg="add del">
          <ac:chgData name="Sai Raghu Teja" userId="7717e8b2-e2cf-4703-b27a-f2b8757e5060" providerId="ADAL" clId="{221EE00B-0FFF-4F63-983A-79C806C62ECA}" dt="2021-05-11T06:34:20.240" v="3588" actId="26606"/>
          <ac:spMkLst>
            <pc:docMk/>
            <pc:sldMk cId="2216402907" sldId="400"/>
            <ac:spMk id="34" creationId="{7E61F402-3445-458A-9A2B-D28FD288390C}"/>
          </ac:spMkLst>
        </pc:spChg>
        <pc:spChg chg="add del">
          <ac:chgData name="Sai Raghu Teja" userId="7717e8b2-e2cf-4703-b27a-f2b8757e5060" providerId="ADAL" clId="{221EE00B-0FFF-4F63-983A-79C806C62ECA}" dt="2021-05-11T06:34:26.080" v="3592" actId="26606"/>
          <ac:spMkLst>
            <pc:docMk/>
            <pc:sldMk cId="2216402907" sldId="400"/>
            <ac:spMk id="38" creationId="{243462E7-1698-4B21-BE89-AEFAC7C2FEFA}"/>
          </ac:spMkLst>
        </pc:spChg>
        <pc:spChg chg="add del">
          <ac:chgData name="Sai Raghu Teja" userId="7717e8b2-e2cf-4703-b27a-f2b8757e5060" providerId="ADAL" clId="{221EE00B-0FFF-4F63-983A-79C806C62ECA}" dt="2021-05-11T06:36:09.231" v="3616" actId="26606"/>
          <ac:spMkLst>
            <pc:docMk/>
            <pc:sldMk cId="2216402907" sldId="400"/>
            <ac:spMk id="39" creationId="{23E937B9-07EE-456A-A31C-41A8866E28A2}"/>
          </ac:spMkLst>
        </pc:spChg>
        <pc:spChg chg="add del">
          <ac:chgData name="Sai Raghu Teja" userId="7717e8b2-e2cf-4703-b27a-f2b8757e5060" providerId="ADAL" clId="{221EE00B-0FFF-4F63-983A-79C806C62ECA}" dt="2021-05-11T06:34:26.080" v="3592" actId="26606"/>
          <ac:spMkLst>
            <pc:docMk/>
            <pc:sldMk cId="2216402907" sldId="400"/>
            <ac:spMk id="40" creationId="{6C22FCAC-D7EC-4A52-B153-FF761E2235B3}"/>
          </ac:spMkLst>
        </pc:spChg>
        <pc:spChg chg="del">
          <ac:chgData name="Sai Raghu Teja" userId="7717e8b2-e2cf-4703-b27a-f2b8757e5060" providerId="ADAL" clId="{221EE00B-0FFF-4F63-983A-79C806C62ECA}" dt="2021-05-11T06:33:36.835" v="3578"/>
          <ac:spMkLst>
            <pc:docMk/>
            <pc:sldMk cId="2216402907" sldId="400"/>
            <ac:spMk id="41" creationId="{333F0879-3DA0-4CB8-B35E-A0AD42558191}"/>
          </ac:spMkLst>
        </pc:spChg>
        <pc:spChg chg="del">
          <ac:chgData name="Sai Raghu Teja" userId="7717e8b2-e2cf-4703-b27a-f2b8757e5060" providerId="ADAL" clId="{221EE00B-0FFF-4F63-983A-79C806C62ECA}" dt="2021-05-11T06:33:36.835" v="3578"/>
          <ac:spMkLst>
            <pc:docMk/>
            <pc:sldMk cId="2216402907" sldId="400"/>
            <ac:spMk id="43" creationId="{324D2183-F388-476E-92A9-D6639D698580}"/>
          </ac:spMkLst>
        </pc:spChg>
        <pc:spChg chg="del">
          <ac:chgData name="Sai Raghu Teja" userId="7717e8b2-e2cf-4703-b27a-f2b8757e5060" providerId="ADAL" clId="{221EE00B-0FFF-4F63-983A-79C806C62ECA}" dt="2021-05-11T06:33:36.835" v="3578"/>
          <ac:spMkLst>
            <pc:docMk/>
            <pc:sldMk cId="2216402907" sldId="400"/>
            <ac:spMk id="45" creationId="{243462E7-1698-4B21-BE89-AEFAC7C2FEFA}"/>
          </ac:spMkLst>
        </pc:spChg>
        <pc:spChg chg="add del">
          <ac:chgData name="Sai Raghu Teja" userId="7717e8b2-e2cf-4703-b27a-f2b8757e5060" providerId="ADAL" clId="{221EE00B-0FFF-4F63-983A-79C806C62ECA}" dt="2021-05-11T06:34:22.914" v="3590" actId="26606"/>
          <ac:spMkLst>
            <pc:docMk/>
            <pc:sldMk cId="2216402907" sldId="400"/>
            <ac:spMk id="46" creationId="{ED56E41F-B8E0-4D18-B554-FD40260DE0E3}"/>
          </ac:spMkLst>
        </pc:spChg>
        <pc:spChg chg="del">
          <ac:chgData name="Sai Raghu Teja" userId="7717e8b2-e2cf-4703-b27a-f2b8757e5060" providerId="ADAL" clId="{221EE00B-0FFF-4F63-983A-79C806C62ECA}" dt="2021-05-11T06:33:36.835" v="3578"/>
          <ac:spMkLst>
            <pc:docMk/>
            <pc:sldMk cId="2216402907" sldId="400"/>
            <ac:spMk id="47" creationId="{6C22FCAC-D7EC-4A52-B153-FF761E2235B3}"/>
          </ac:spMkLst>
        </pc:spChg>
        <pc:spChg chg="add del">
          <ac:chgData name="Sai Raghu Teja" userId="7717e8b2-e2cf-4703-b27a-f2b8757e5060" providerId="ADAL" clId="{221EE00B-0FFF-4F63-983A-79C806C62ECA}" dt="2021-05-11T06:34:22.914" v="3590" actId="26606"/>
          <ac:spMkLst>
            <pc:docMk/>
            <pc:sldMk cId="2216402907" sldId="400"/>
            <ac:spMk id="49" creationId="{23E937B9-07EE-456A-A31C-41A8866E28A2}"/>
          </ac:spMkLst>
        </pc:spChg>
        <pc:spChg chg="add del">
          <ac:chgData name="Sai Raghu Teja" userId="7717e8b2-e2cf-4703-b27a-f2b8757e5060" providerId="ADAL" clId="{221EE00B-0FFF-4F63-983A-79C806C62ECA}" dt="2021-05-11T06:34:26.080" v="3592" actId="26606"/>
          <ac:spMkLst>
            <pc:docMk/>
            <pc:sldMk cId="2216402907" sldId="400"/>
            <ac:spMk id="51" creationId="{333F0879-3DA0-4CB8-B35E-A0AD42558191}"/>
          </ac:spMkLst>
        </pc:spChg>
        <pc:spChg chg="add del">
          <ac:chgData name="Sai Raghu Teja" userId="7717e8b2-e2cf-4703-b27a-f2b8757e5060" providerId="ADAL" clId="{221EE00B-0FFF-4F63-983A-79C806C62ECA}" dt="2021-05-11T06:34:26.080" v="3592" actId="26606"/>
          <ac:spMkLst>
            <pc:docMk/>
            <pc:sldMk cId="2216402907" sldId="400"/>
            <ac:spMk id="52" creationId="{324D2183-F388-476E-92A9-D6639D698580}"/>
          </ac:spMkLst>
        </pc:spChg>
        <pc:spChg chg="add del">
          <ac:chgData name="Sai Raghu Teja" userId="7717e8b2-e2cf-4703-b27a-f2b8757e5060" providerId="ADAL" clId="{221EE00B-0FFF-4F63-983A-79C806C62ECA}" dt="2021-05-11T06:34:34.855" v="3594" actId="26606"/>
          <ac:spMkLst>
            <pc:docMk/>
            <pc:sldMk cId="2216402907" sldId="400"/>
            <ac:spMk id="54" creationId="{22AC0F86-9A78-4E84-A4B4-ADB8B2629A0C}"/>
          </ac:spMkLst>
        </pc:spChg>
        <pc:spChg chg="add del">
          <ac:chgData name="Sai Raghu Teja" userId="7717e8b2-e2cf-4703-b27a-f2b8757e5060" providerId="ADAL" clId="{221EE00B-0FFF-4F63-983A-79C806C62ECA}" dt="2021-05-11T06:43:37.085" v="3916" actId="26606"/>
          <ac:spMkLst>
            <pc:docMk/>
            <pc:sldMk cId="2216402907" sldId="400"/>
            <ac:spMk id="57" creationId="{23E937B9-07EE-456A-A31C-41A8866E28A2}"/>
          </ac:spMkLst>
        </pc:spChg>
        <pc:spChg chg="add del">
          <ac:chgData name="Sai Raghu Teja" userId="7717e8b2-e2cf-4703-b27a-f2b8757e5060" providerId="ADAL" clId="{221EE00B-0FFF-4F63-983A-79C806C62ECA}" dt="2021-05-11T06:34:34.855" v="3594" actId="26606"/>
          <ac:spMkLst>
            <pc:docMk/>
            <pc:sldMk cId="2216402907" sldId="400"/>
            <ac:spMk id="58" creationId="{69A54E25-1C05-48E5-A5CC-3778C1D3632D}"/>
          </ac:spMkLst>
        </pc:spChg>
        <pc:spChg chg="add del">
          <ac:chgData name="Sai Raghu Teja" userId="7717e8b2-e2cf-4703-b27a-f2b8757e5060" providerId="ADAL" clId="{221EE00B-0FFF-4F63-983A-79C806C62ECA}" dt="2021-05-11T06:35:37.173" v="3610" actId="26606"/>
          <ac:spMkLst>
            <pc:docMk/>
            <pc:sldMk cId="2216402907" sldId="400"/>
            <ac:spMk id="61" creationId="{7E61F402-3445-458A-9A2B-D28FD288390C}"/>
          </ac:spMkLst>
        </pc:spChg>
        <pc:spChg chg="add del">
          <ac:chgData name="Sai Raghu Teja" userId="7717e8b2-e2cf-4703-b27a-f2b8757e5060" providerId="ADAL" clId="{221EE00B-0FFF-4F63-983A-79C806C62ECA}" dt="2021-05-11T06:44:23.072" v="3930" actId="26606"/>
          <ac:spMkLst>
            <pc:docMk/>
            <pc:sldMk cId="2216402907" sldId="400"/>
            <ac:spMk id="63" creationId="{ED56E41F-B8E0-4D18-B554-FD40260DE0E3}"/>
          </ac:spMkLst>
        </pc:spChg>
        <pc:spChg chg="add del">
          <ac:chgData name="Sai Raghu Teja" userId="7717e8b2-e2cf-4703-b27a-f2b8757e5060" providerId="ADAL" clId="{221EE00B-0FFF-4F63-983A-79C806C62ECA}" dt="2021-05-11T06:35:11.064" v="3599" actId="26606"/>
          <ac:spMkLst>
            <pc:docMk/>
            <pc:sldMk cId="2216402907" sldId="400"/>
            <ac:spMk id="70" creationId="{ED56E41F-B8E0-4D18-B554-FD40260DE0E3}"/>
          </ac:spMkLst>
        </pc:spChg>
        <pc:spChg chg="add del">
          <ac:chgData name="Sai Raghu Teja" userId="7717e8b2-e2cf-4703-b27a-f2b8757e5060" providerId="ADAL" clId="{221EE00B-0FFF-4F63-983A-79C806C62ECA}" dt="2021-05-11T06:44:23.072" v="3930" actId="26606"/>
          <ac:spMkLst>
            <pc:docMk/>
            <pc:sldMk cId="2216402907" sldId="400"/>
            <ac:spMk id="73" creationId="{23E937B9-07EE-456A-A31C-41A8866E28A2}"/>
          </ac:spMkLst>
        </pc:spChg>
        <pc:spChg chg="add del">
          <ac:chgData name="Sai Raghu Teja" userId="7717e8b2-e2cf-4703-b27a-f2b8757e5060" providerId="ADAL" clId="{221EE00B-0FFF-4F63-983A-79C806C62ECA}" dt="2021-05-11T06:35:11.064" v="3599" actId="26606"/>
          <ac:spMkLst>
            <pc:docMk/>
            <pc:sldMk cId="2216402907" sldId="400"/>
            <ac:spMk id="78" creationId="{23E937B9-07EE-456A-A31C-41A8866E28A2}"/>
          </ac:spMkLst>
        </pc:spChg>
        <pc:spChg chg="add del">
          <ac:chgData name="Sai Raghu Teja" userId="7717e8b2-e2cf-4703-b27a-f2b8757e5060" providerId="ADAL" clId="{221EE00B-0FFF-4F63-983A-79C806C62ECA}" dt="2021-05-11T06:35:20.820" v="3601" actId="26606"/>
          <ac:spMkLst>
            <pc:docMk/>
            <pc:sldMk cId="2216402907" sldId="400"/>
            <ac:spMk id="82" creationId="{22AC0F86-9A78-4E84-A4B4-ADB8B2629A0C}"/>
          </ac:spMkLst>
        </pc:spChg>
        <pc:spChg chg="add del">
          <ac:chgData name="Sai Raghu Teja" userId="7717e8b2-e2cf-4703-b27a-f2b8757e5060" providerId="ADAL" clId="{221EE00B-0FFF-4F63-983A-79C806C62ECA}" dt="2021-05-11T06:35:20.820" v="3601" actId="26606"/>
          <ac:spMkLst>
            <pc:docMk/>
            <pc:sldMk cId="2216402907" sldId="400"/>
            <ac:spMk id="84" creationId="{69A54E25-1C05-48E5-A5CC-3778C1D3632D}"/>
          </ac:spMkLst>
        </pc:spChg>
        <pc:spChg chg="add del">
          <ac:chgData name="Sai Raghu Teja" userId="7717e8b2-e2cf-4703-b27a-f2b8757e5060" providerId="ADAL" clId="{221EE00B-0FFF-4F63-983A-79C806C62ECA}" dt="2021-05-11T06:35:23.781" v="3603" actId="26606"/>
          <ac:spMkLst>
            <pc:docMk/>
            <pc:sldMk cId="2216402907" sldId="400"/>
            <ac:spMk id="87" creationId="{ED56E41F-B8E0-4D18-B554-FD40260DE0E3}"/>
          </ac:spMkLst>
        </pc:spChg>
        <pc:spChg chg="add del">
          <ac:chgData name="Sai Raghu Teja" userId="7717e8b2-e2cf-4703-b27a-f2b8757e5060" providerId="ADAL" clId="{221EE00B-0FFF-4F63-983A-79C806C62ECA}" dt="2021-05-11T06:35:23.781" v="3603" actId="26606"/>
          <ac:spMkLst>
            <pc:docMk/>
            <pc:sldMk cId="2216402907" sldId="400"/>
            <ac:spMk id="89" creationId="{23E937B9-07EE-456A-A31C-41A8866E28A2}"/>
          </ac:spMkLst>
        </pc:spChg>
        <pc:spChg chg="add mod ord">
          <ac:chgData name="Sai Raghu Teja" userId="7717e8b2-e2cf-4703-b27a-f2b8757e5060" providerId="ADAL" clId="{221EE00B-0FFF-4F63-983A-79C806C62ECA}" dt="2021-05-11T06:44:23.072" v="3930" actId="26606"/>
          <ac:spMkLst>
            <pc:docMk/>
            <pc:sldMk cId="2216402907" sldId="400"/>
            <ac:spMk id="91" creationId="{4DC44A43-8471-48F8-9D29-26D730CBE537}"/>
          </ac:spMkLst>
        </pc:spChg>
        <pc:spChg chg="add del">
          <ac:chgData name="Sai Raghu Teja" userId="7717e8b2-e2cf-4703-b27a-f2b8757e5060" providerId="ADAL" clId="{221EE00B-0FFF-4F63-983A-79C806C62ECA}" dt="2021-05-11T06:35:27.661" v="3605" actId="26606"/>
          <ac:spMkLst>
            <pc:docMk/>
            <pc:sldMk cId="2216402907" sldId="400"/>
            <ac:spMk id="92" creationId="{7E61F402-3445-458A-9A2B-D28FD288390C}"/>
          </ac:spMkLst>
        </pc:spChg>
        <pc:spChg chg="add del">
          <ac:chgData name="Sai Raghu Teja" userId="7717e8b2-e2cf-4703-b27a-f2b8757e5060" providerId="ADAL" clId="{221EE00B-0FFF-4F63-983A-79C806C62ECA}" dt="2021-05-11T06:44:08.955" v="3921" actId="26606"/>
          <ac:spMkLst>
            <pc:docMk/>
            <pc:sldMk cId="2216402907" sldId="400"/>
            <ac:spMk id="95" creationId="{ED56E41F-B8E0-4D18-B554-FD40260DE0E3}"/>
          </ac:spMkLst>
        </pc:spChg>
        <pc:spChg chg="add del">
          <ac:chgData name="Sai Raghu Teja" userId="7717e8b2-e2cf-4703-b27a-f2b8757e5060" providerId="ADAL" clId="{221EE00B-0FFF-4F63-983A-79C806C62ECA}" dt="2021-05-11T06:35:29.844" v="3607" actId="26606"/>
          <ac:spMkLst>
            <pc:docMk/>
            <pc:sldMk cId="2216402907" sldId="400"/>
            <ac:spMk id="96" creationId="{ED56E41F-B8E0-4D18-B554-FD40260DE0E3}"/>
          </ac:spMkLst>
        </pc:spChg>
        <pc:spChg chg="add del">
          <ac:chgData name="Sai Raghu Teja" userId="7717e8b2-e2cf-4703-b27a-f2b8757e5060" providerId="ADAL" clId="{221EE00B-0FFF-4F63-983A-79C806C62ECA}" dt="2021-05-11T06:35:29.844" v="3607" actId="26606"/>
          <ac:spMkLst>
            <pc:docMk/>
            <pc:sldMk cId="2216402907" sldId="400"/>
            <ac:spMk id="98" creationId="{23E937B9-07EE-456A-A31C-41A8866E28A2}"/>
          </ac:spMkLst>
        </pc:spChg>
        <pc:spChg chg="add del">
          <ac:chgData name="Sai Raghu Teja" userId="7717e8b2-e2cf-4703-b27a-f2b8757e5060" providerId="ADAL" clId="{221EE00B-0FFF-4F63-983A-79C806C62ECA}" dt="2021-05-11T06:35:37.152" v="3609" actId="26606"/>
          <ac:spMkLst>
            <pc:docMk/>
            <pc:sldMk cId="2216402907" sldId="400"/>
            <ac:spMk id="101" creationId="{7E61F402-3445-458A-9A2B-D28FD288390C}"/>
          </ac:spMkLst>
        </pc:spChg>
        <pc:spChg chg="add del">
          <ac:chgData name="Sai Raghu Teja" userId="7717e8b2-e2cf-4703-b27a-f2b8757e5060" providerId="ADAL" clId="{221EE00B-0FFF-4F63-983A-79C806C62ECA}" dt="2021-05-11T06:44:08.955" v="3921" actId="26606"/>
          <ac:spMkLst>
            <pc:docMk/>
            <pc:sldMk cId="2216402907" sldId="400"/>
            <ac:spMk id="104" creationId="{23E937B9-07EE-456A-A31C-41A8866E28A2}"/>
          </ac:spMkLst>
        </pc:spChg>
        <pc:spChg chg="add del">
          <ac:chgData name="Sai Raghu Teja" userId="7717e8b2-e2cf-4703-b27a-f2b8757e5060" providerId="ADAL" clId="{221EE00B-0FFF-4F63-983A-79C806C62ECA}" dt="2021-05-11T06:44:11.041" v="3923" actId="26606"/>
          <ac:spMkLst>
            <pc:docMk/>
            <pc:sldMk cId="2216402907" sldId="400"/>
            <ac:spMk id="111" creationId="{7E61F402-3445-458A-9A2B-D28FD288390C}"/>
          </ac:spMkLst>
        </pc:spChg>
        <pc:spChg chg="add del">
          <ac:chgData name="Sai Raghu Teja" userId="7717e8b2-e2cf-4703-b27a-f2b8757e5060" providerId="ADAL" clId="{221EE00B-0FFF-4F63-983A-79C806C62ECA}" dt="2021-05-11T06:44:17.682" v="3925" actId="26606"/>
          <ac:spMkLst>
            <pc:docMk/>
            <pc:sldMk cId="2216402907" sldId="400"/>
            <ac:spMk id="118" creationId="{ED56E41F-B8E0-4D18-B554-FD40260DE0E3}"/>
          </ac:spMkLst>
        </pc:spChg>
        <pc:spChg chg="add del">
          <ac:chgData name="Sai Raghu Teja" userId="7717e8b2-e2cf-4703-b27a-f2b8757e5060" providerId="ADAL" clId="{221EE00B-0FFF-4F63-983A-79C806C62ECA}" dt="2021-05-11T06:44:17.682" v="3925" actId="26606"/>
          <ac:spMkLst>
            <pc:docMk/>
            <pc:sldMk cId="2216402907" sldId="400"/>
            <ac:spMk id="123" creationId="{23E937B9-07EE-456A-A31C-41A8866E28A2}"/>
          </ac:spMkLst>
        </pc:spChg>
        <pc:spChg chg="add del">
          <ac:chgData name="Sai Raghu Teja" userId="7717e8b2-e2cf-4703-b27a-f2b8757e5060" providerId="ADAL" clId="{221EE00B-0FFF-4F63-983A-79C806C62ECA}" dt="2021-05-11T06:44:21.265" v="3927" actId="26606"/>
          <ac:spMkLst>
            <pc:docMk/>
            <pc:sldMk cId="2216402907" sldId="400"/>
            <ac:spMk id="126" creationId="{22AC0F86-9A78-4E84-A4B4-ADB8B2629A0C}"/>
          </ac:spMkLst>
        </pc:spChg>
        <pc:spChg chg="add del">
          <ac:chgData name="Sai Raghu Teja" userId="7717e8b2-e2cf-4703-b27a-f2b8757e5060" providerId="ADAL" clId="{221EE00B-0FFF-4F63-983A-79C806C62ECA}" dt="2021-05-11T06:44:21.265" v="3927" actId="26606"/>
          <ac:spMkLst>
            <pc:docMk/>
            <pc:sldMk cId="2216402907" sldId="400"/>
            <ac:spMk id="131" creationId="{69A54E25-1C05-48E5-A5CC-3778C1D3632D}"/>
          </ac:spMkLst>
        </pc:spChg>
        <pc:spChg chg="add del">
          <ac:chgData name="Sai Raghu Teja" userId="7717e8b2-e2cf-4703-b27a-f2b8757e5060" providerId="ADAL" clId="{221EE00B-0FFF-4F63-983A-79C806C62ECA}" dt="2021-05-11T06:44:22.985" v="3929" actId="26606"/>
          <ac:spMkLst>
            <pc:docMk/>
            <pc:sldMk cId="2216402907" sldId="400"/>
            <ac:spMk id="134" creationId="{7E61F402-3445-458A-9A2B-D28FD288390C}"/>
          </ac:spMkLst>
        </pc:spChg>
        <pc:spChg chg="add">
          <ac:chgData name="Sai Raghu Teja" userId="7717e8b2-e2cf-4703-b27a-f2b8757e5060" providerId="ADAL" clId="{221EE00B-0FFF-4F63-983A-79C806C62ECA}" dt="2021-05-11T06:44:23.072" v="3930" actId="26606"/>
          <ac:spMkLst>
            <pc:docMk/>
            <pc:sldMk cId="2216402907" sldId="400"/>
            <ac:spMk id="141" creationId="{ED56E41F-B8E0-4D18-B554-FD40260DE0E3}"/>
          </ac:spMkLst>
        </pc:spChg>
        <pc:spChg chg="add">
          <ac:chgData name="Sai Raghu Teja" userId="7717e8b2-e2cf-4703-b27a-f2b8757e5060" providerId="ADAL" clId="{221EE00B-0FFF-4F63-983A-79C806C62ECA}" dt="2021-05-11T06:44:23.072" v="3930" actId="26606"/>
          <ac:spMkLst>
            <pc:docMk/>
            <pc:sldMk cId="2216402907" sldId="400"/>
            <ac:spMk id="146" creationId="{23E937B9-07EE-456A-A31C-41A8866E28A2}"/>
          </ac:spMkLst>
        </pc:spChg>
        <pc:grpChg chg="add del">
          <ac:chgData name="Sai Raghu Teja" userId="7717e8b2-e2cf-4703-b27a-f2b8757e5060" providerId="ADAL" clId="{221EE00B-0FFF-4F63-983A-79C806C62ECA}" dt="2021-05-11T06:33:55.871" v="3580" actId="26606"/>
          <ac:grpSpMkLst>
            <pc:docMk/>
            <pc:sldMk cId="2216402907" sldId="400"/>
            <ac:grpSpMk id="12" creationId="{4AF78B9E-8BE2-4706-9377-A05FA25ABABF}"/>
          </ac:grpSpMkLst>
        </pc:grpChg>
        <pc:grpChg chg="add del">
          <ac:chgData name="Sai Raghu Teja" userId="7717e8b2-e2cf-4703-b27a-f2b8757e5060" providerId="ADAL" clId="{221EE00B-0FFF-4F63-983A-79C806C62ECA}" dt="2021-05-11T06:33:57.766" v="3582" actId="26606"/>
          <ac:grpSpMkLst>
            <pc:docMk/>
            <pc:sldMk cId="2216402907" sldId="400"/>
            <ac:grpSpMk id="23" creationId="{D49D3EDE-CC3B-4573-A04B-26F32F1B2E7C}"/>
          </ac:grpSpMkLst>
        </pc:grpChg>
        <pc:grpChg chg="add del">
          <ac:chgData name="Sai Raghu Teja" userId="7717e8b2-e2cf-4703-b27a-f2b8757e5060" providerId="ADAL" clId="{221EE00B-0FFF-4F63-983A-79C806C62ECA}" dt="2021-05-11T06:34:34.924" v="3595" actId="26606"/>
          <ac:grpSpMkLst>
            <pc:docMk/>
            <pc:sldMk cId="2216402907" sldId="400"/>
            <ac:grpSpMk id="28" creationId="{A673C096-95AE-4644-B76C-1DF1B667DC44}"/>
          </ac:grpSpMkLst>
        </pc:grpChg>
        <pc:grpChg chg="add del">
          <ac:chgData name="Sai Raghu Teja" userId="7717e8b2-e2cf-4703-b27a-f2b8757e5060" providerId="ADAL" clId="{221EE00B-0FFF-4F63-983A-79C806C62ECA}" dt="2021-05-11T06:43:37.085" v="3916" actId="26606"/>
          <ac:grpSpMkLst>
            <pc:docMk/>
            <pc:sldMk cId="2216402907" sldId="400"/>
            <ac:grpSpMk id="32" creationId="{2DB31E17-E562-4F82-98D0-858C84120F34}"/>
          </ac:grpSpMkLst>
        </pc:grpChg>
        <pc:grpChg chg="add del">
          <ac:chgData name="Sai Raghu Teja" userId="7717e8b2-e2cf-4703-b27a-f2b8757e5060" providerId="ADAL" clId="{221EE00B-0FFF-4F63-983A-79C806C62ECA}" dt="2021-05-11T06:36:09.231" v="3616" actId="26606"/>
          <ac:grpSpMkLst>
            <pc:docMk/>
            <pc:sldMk cId="2216402907" sldId="400"/>
            <ac:grpSpMk id="33" creationId="{2DB31E17-E562-4F82-98D0-858C84120F34}"/>
          </ac:grpSpMkLst>
        </pc:grpChg>
        <pc:grpChg chg="add del">
          <ac:chgData name="Sai Raghu Teja" userId="7717e8b2-e2cf-4703-b27a-f2b8757e5060" providerId="ADAL" clId="{221EE00B-0FFF-4F63-983A-79C806C62ECA}" dt="2021-05-11T06:34:20.240" v="3588" actId="26606"/>
          <ac:grpSpMkLst>
            <pc:docMk/>
            <pc:sldMk cId="2216402907" sldId="400"/>
            <ac:grpSpMk id="36" creationId="{A673C096-95AE-4644-B76C-1DF1B667DC44}"/>
          </ac:grpSpMkLst>
        </pc:grpChg>
        <pc:grpChg chg="add del">
          <ac:chgData name="Sai Raghu Teja" userId="7717e8b2-e2cf-4703-b27a-f2b8757e5060" providerId="ADAL" clId="{221EE00B-0FFF-4F63-983A-79C806C62ECA}" dt="2021-05-11T06:34:22.914" v="3590" actId="26606"/>
          <ac:grpSpMkLst>
            <pc:docMk/>
            <pc:sldMk cId="2216402907" sldId="400"/>
            <ac:grpSpMk id="48" creationId="{2DB31E17-E562-4F82-98D0-858C84120F34}"/>
          </ac:grpSpMkLst>
        </pc:grpChg>
        <pc:grpChg chg="add del">
          <ac:chgData name="Sai Raghu Teja" userId="7717e8b2-e2cf-4703-b27a-f2b8757e5060" providerId="ADAL" clId="{221EE00B-0FFF-4F63-983A-79C806C62ECA}" dt="2021-05-11T06:34:34.855" v="3594" actId="26606"/>
          <ac:grpSpMkLst>
            <pc:docMk/>
            <pc:sldMk cId="2216402907" sldId="400"/>
            <ac:grpSpMk id="55" creationId="{4AF78B9E-8BE2-4706-9377-A05FA25ABABF}"/>
          </ac:grpSpMkLst>
        </pc:grpChg>
        <pc:grpChg chg="add del">
          <ac:chgData name="Sai Raghu Teja" userId="7717e8b2-e2cf-4703-b27a-f2b8757e5060" providerId="ADAL" clId="{221EE00B-0FFF-4F63-983A-79C806C62ECA}" dt="2021-05-11T06:35:37.173" v="3610" actId="26606"/>
          <ac:grpSpMkLst>
            <pc:docMk/>
            <pc:sldMk cId="2216402907" sldId="400"/>
            <ac:grpSpMk id="62" creationId="{A673C096-95AE-4644-B76C-1DF1B667DC44}"/>
          </ac:grpSpMkLst>
        </pc:grpChg>
        <pc:grpChg chg="add del">
          <ac:chgData name="Sai Raghu Teja" userId="7717e8b2-e2cf-4703-b27a-f2b8757e5060" providerId="ADAL" clId="{221EE00B-0FFF-4F63-983A-79C806C62ECA}" dt="2021-05-11T06:44:23.072" v="3930" actId="26606"/>
          <ac:grpSpMkLst>
            <pc:docMk/>
            <pc:sldMk cId="2216402907" sldId="400"/>
            <ac:grpSpMk id="67" creationId="{2DB31E17-E562-4F82-98D0-858C84120F34}"/>
          </ac:grpSpMkLst>
        </pc:grpChg>
        <pc:grpChg chg="add del">
          <ac:chgData name="Sai Raghu Teja" userId="7717e8b2-e2cf-4703-b27a-f2b8757e5060" providerId="ADAL" clId="{221EE00B-0FFF-4F63-983A-79C806C62ECA}" dt="2021-05-11T06:35:11.064" v="3599" actId="26606"/>
          <ac:grpSpMkLst>
            <pc:docMk/>
            <pc:sldMk cId="2216402907" sldId="400"/>
            <ac:grpSpMk id="72" creationId="{2DB31E17-E562-4F82-98D0-858C84120F34}"/>
          </ac:grpSpMkLst>
        </pc:grpChg>
        <pc:grpChg chg="add del">
          <ac:chgData name="Sai Raghu Teja" userId="7717e8b2-e2cf-4703-b27a-f2b8757e5060" providerId="ADAL" clId="{221EE00B-0FFF-4F63-983A-79C806C62ECA}" dt="2021-05-11T06:35:20.820" v="3601" actId="26606"/>
          <ac:grpSpMkLst>
            <pc:docMk/>
            <pc:sldMk cId="2216402907" sldId="400"/>
            <ac:grpSpMk id="83" creationId="{4AF78B9E-8BE2-4706-9377-A05FA25ABABF}"/>
          </ac:grpSpMkLst>
        </pc:grpChg>
        <pc:grpChg chg="add del">
          <ac:chgData name="Sai Raghu Teja" userId="7717e8b2-e2cf-4703-b27a-f2b8757e5060" providerId="ADAL" clId="{221EE00B-0FFF-4F63-983A-79C806C62ECA}" dt="2021-05-11T06:35:23.781" v="3603" actId="26606"/>
          <ac:grpSpMkLst>
            <pc:docMk/>
            <pc:sldMk cId="2216402907" sldId="400"/>
            <ac:grpSpMk id="88" creationId="{2DB31E17-E562-4F82-98D0-858C84120F34}"/>
          </ac:grpSpMkLst>
        </pc:grpChg>
        <pc:grpChg chg="add del">
          <ac:chgData name="Sai Raghu Teja" userId="7717e8b2-e2cf-4703-b27a-f2b8757e5060" providerId="ADAL" clId="{221EE00B-0FFF-4F63-983A-79C806C62ECA}" dt="2021-05-11T06:35:27.661" v="3605" actId="26606"/>
          <ac:grpSpMkLst>
            <pc:docMk/>
            <pc:sldMk cId="2216402907" sldId="400"/>
            <ac:grpSpMk id="93" creationId="{A673C096-95AE-4644-B76C-1DF1B667DC44}"/>
          </ac:grpSpMkLst>
        </pc:grpChg>
        <pc:grpChg chg="add del">
          <ac:chgData name="Sai Raghu Teja" userId="7717e8b2-e2cf-4703-b27a-f2b8757e5060" providerId="ADAL" clId="{221EE00B-0FFF-4F63-983A-79C806C62ECA}" dt="2021-05-11T06:35:29.844" v="3607" actId="26606"/>
          <ac:grpSpMkLst>
            <pc:docMk/>
            <pc:sldMk cId="2216402907" sldId="400"/>
            <ac:grpSpMk id="97" creationId="{2DB31E17-E562-4F82-98D0-858C84120F34}"/>
          </ac:grpSpMkLst>
        </pc:grpChg>
        <pc:grpChg chg="add del">
          <ac:chgData name="Sai Raghu Teja" userId="7717e8b2-e2cf-4703-b27a-f2b8757e5060" providerId="ADAL" clId="{221EE00B-0FFF-4F63-983A-79C806C62ECA}" dt="2021-05-11T06:35:37.152" v="3609" actId="26606"/>
          <ac:grpSpMkLst>
            <pc:docMk/>
            <pc:sldMk cId="2216402907" sldId="400"/>
            <ac:grpSpMk id="102" creationId="{A673C096-95AE-4644-B76C-1DF1B667DC44}"/>
          </ac:grpSpMkLst>
        </pc:grpChg>
        <pc:grpChg chg="add del">
          <ac:chgData name="Sai Raghu Teja" userId="7717e8b2-e2cf-4703-b27a-f2b8757e5060" providerId="ADAL" clId="{221EE00B-0FFF-4F63-983A-79C806C62ECA}" dt="2021-05-11T06:44:08.955" v="3921" actId="26606"/>
          <ac:grpSpMkLst>
            <pc:docMk/>
            <pc:sldMk cId="2216402907" sldId="400"/>
            <ac:grpSpMk id="105" creationId="{2DB31E17-E562-4F82-98D0-858C84120F34}"/>
          </ac:grpSpMkLst>
        </pc:grpChg>
        <pc:grpChg chg="add del">
          <ac:chgData name="Sai Raghu Teja" userId="7717e8b2-e2cf-4703-b27a-f2b8757e5060" providerId="ADAL" clId="{221EE00B-0FFF-4F63-983A-79C806C62ECA}" dt="2021-05-11T06:44:11.041" v="3923" actId="26606"/>
          <ac:grpSpMkLst>
            <pc:docMk/>
            <pc:sldMk cId="2216402907" sldId="400"/>
            <ac:grpSpMk id="112" creationId="{A673C096-95AE-4644-B76C-1DF1B667DC44}"/>
          </ac:grpSpMkLst>
        </pc:grpChg>
        <pc:grpChg chg="add del">
          <ac:chgData name="Sai Raghu Teja" userId="7717e8b2-e2cf-4703-b27a-f2b8757e5060" providerId="ADAL" clId="{221EE00B-0FFF-4F63-983A-79C806C62ECA}" dt="2021-05-11T06:44:17.682" v="3925" actId="26606"/>
          <ac:grpSpMkLst>
            <pc:docMk/>
            <pc:sldMk cId="2216402907" sldId="400"/>
            <ac:grpSpMk id="119" creationId="{2DB31E17-E562-4F82-98D0-858C84120F34}"/>
          </ac:grpSpMkLst>
        </pc:grpChg>
        <pc:grpChg chg="add del">
          <ac:chgData name="Sai Raghu Teja" userId="7717e8b2-e2cf-4703-b27a-f2b8757e5060" providerId="ADAL" clId="{221EE00B-0FFF-4F63-983A-79C806C62ECA}" dt="2021-05-11T06:44:21.265" v="3927" actId="26606"/>
          <ac:grpSpMkLst>
            <pc:docMk/>
            <pc:sldMk cId="2216402907" sldId="400"/>
            <ac:grpSpMk id="127" creationId="{4AF78B9E-8BE2-4706-9377-A05FA25ABABF}"/>
          </ac:grpSpMkLst>
        </pc:grpChg>
        <pc:grpChg chg="add del">
          <ac:chgData name="Sai Raghu Teja" userId="7717e8b2-e2cf-4703-b27a-f2b8757e5060" providerId="ADAL" clId="{221EE00B-0FFF-4F63-983A-79C806C62ECA}" dt="2021-05-11T06:44:22.985" v="3929" actId="26606"/>
          <ac:grpSpMkLst>
            <pc:docMk/>
            <pc:sldMk cId="2216402907" sldId="400"/>
            <ac:grpSpMk id="135" creationId="{A673C096-95AE-4644-B76C-1DF1B667DC44}"/>
          </ac:grpSpMkLst>
        </pc:grpChg>
        <pc:grpChg chg="add">
          <ac:chgData name="Sai Raghu Teja" userId="7717e8b2-e2cf-4703-b27a-f2b8757e5060" providerId="ADAL" clId="{221EE00B-0FFF-4F63-983A-79C806C62ECA}" dt="2021-05-11T06:44:23.072" v="3930" actId="26606"/>
          <ac:grpSpMkLst>
            <pc:docMk/>
            <pc:sldMk cId="2216402907" sldId="400"/>
            <ac:grpSpMk id="142" creationId="{2DB31E17-E562-4F82-98D0-858C84120F34}"/>
          </ac:grpSpMkLst>
        </pc:grpChg>
        <pc:picChg chg="del mod">
          <ac:chgData name="Sai Raghu Teja" userId="7717e8b2-e2cf-4703-b27a-f2b8757e5060" providerId="ADAL" clId="{221EE00B-0FFF-4F63-983A-79C806C62ECA}" dt="2021-05-11T06:34:13.816" v="3586" actId="478"/>
          <ac:picMkLst>
            <pc:docMk/>
            <pc:sldMk cId="2216402907" sldId="400"/>
            <ac:picMk id="5" creationId="{81A0A90A-35D3-43AB-8AE3-7EC41D445610}"/>
          </ac:picMkLst>
        </pc:picChg>
        <pc:picChg chg="add mod ord">
          <ac:chgData name="Sai Raghu Teja" userId="7717e8b2-e2cf-4703-b27a-f2b8757e5060" providerId="ADAL" clId="{221EE00B-0FFF-4F63-983A-79C806C62ECA}" dt="2021-05-11T06:44:47.977" v="3934" actId="14100"/>
          <ac:picMkLst>
            <pc:docMk/>
            <pc:sldMk cId="2216402907" sldId="400"/>
            <ac:picMk id="26" creationId="{EC3CF843-E556-41E5-8266-74A9A5FB3784}"/>
          </ac:picMkLst>
        </pc:picChg>
        <pc:cxnChg chg="add del">
          <ac:chgData name="Sai Raghu Teja" userId="7717e8b2-e2cf-4703-b27a-f2b8757e5060" providerId="ADAL" clId="{221EE00B-0FFF-4F63-983A-79C806C62ECA}" dt="2021-05-11T06:33:55.871" v="3580" actId="26606"/>
          <ac:cxnSpMkLst>
            <pc:docMk/>
            <pc:sldMk cId="2216402907" sldId="400"/>
            <ac:cxnSpMk id="20" creationId="{0E5D0023-B23E-4823-8D72-B07FFF8CAE96}"/>
          </ac:cxnSpMkLst>
        </pc:cxnChg>
        <pc:cxnChg chg="add del">
          <ac:chgData name="Sai Raghu Teja" userId="7717e8b2-e2cf-4703-b27a-f2b8757e5060" providerId="ADAL" clId="{221EE00B-0FFF-4F63-983A-79C806C62ECA}" dt="2021-05-11T06:33:57.766" v="3582" actId="26606"/>
          <ac:cxnSpMkLst>
            <pc:docMk/>
            <pc:sldMk cId="2216402907" sldId="400"/>
            <ac:cxnSpMk id="25" creationId="{A456CE10-0EE3-4503-ACF3-1D53A6FDBBBF}"/>
          </ac:cxnSpMkLst>
        </pc:cxnChg>
        <pc:cxnChg chg="add del">
          <ac:chgData name="Sai Raghu Teja" userId="7717e8b2-e2cf-4703-b27a-f2b8757e5060" providerId="ADAL" clId="{221EE00B-0FFF-4F63-983A-79C806C62ECA}" dt="2021-05-11T06:34:34.924" v="3595" actId="26606"/>
          <ac:cxnSpMkLst>
            <pc:docMk/>
            <pc:sldMk cId="2216402907" sldId="400"/>
            <ac:cxnSpMk id="29" creationId="{2BE880E9-2B86-4CDB-B5B7-308745CDD19D}"/>
          </ac:cxnSpMkLst>
        </pc:cxnChg>
        <pc:cxnChg chg="add del">
          <ac:chgData name="Sai Raghu Teja" userId="7717e8b2-e2cf-4703-b27a-f2b8757e5060" providerId="ADAL" clId="{221EE00B-0FFF-4F63-983A-79C806C62ECA}" dt="2021-05-11T06:34:20.240" v="3588" actId="26606"/>
          <ac:cxnSpMkLst>
            <pc:docMk/>
            <pc:sldMk cId="2216402907" sldId="400"/>
            <ac:cxnSpMk id="42" creationId="{2BE880E9-2B86-4CDB-B5B7-308745CDD19D}"/>
          </ac:cxnSpMkLst>
        </pc:cxnChg>
        <pc:cxnChg chg="add del">
          <ac:chgData name="Sai Raghu Teja" userId="7717e8b2-e2cf-4703-b27a-f2b8757e5060" providerId="ADAL" clId="{221EE00B-0FFF-4F63-983A-79C806C62ECA}" dt="2021-05-11T06:34:22.914" v="3590" actId="26606"/>
          <ac:cxnSpMkLst>
            <pc:docMk/>
            <pc:sldMk cId="2216402907" sldId="400"/>
            <ac:cxnSpMk id="44" creationId="{FD2308B7-2829-44DD-B213-27EEBDED1411}"/>
          </ac:cxnSpMkLst>
        </pc:cxnChg>
        <pc:cxnChg chg="add del">
          <ac:chgData name="Sai Raghu Teja" userId="7717e8b2-e2cf-4703-b27a-f2b8757e5060" providerId="ADAL" clId="{221EE00B-0FFF-4F63-983A-79C806C62ECA}" dt="2021-05-11T06:36:09.231" v="3616" actId="26606"/>
          <ac:cxnSpMkLst>
            <pc:docMk/>
            <pc:sldMk cId="2216402907" sldId="400"/>
            <ac:cxnSpMk id="50" creationId="{FD2308B7-2829-44DD-B213-27EEBDED1411}"/>
          </ac:cxnSpMkLst>
        </pc:cxnChg>
        <pc:cxnChg chg="add del">
          <ac:chgData name="Sai Raghu Teja" userId="7717e8b2-e2cf-4703-b27a-f2b8757e5060" providerId="ADAL" clId="{221EE00B-0FFF-4F63-983A-79C806C62ECA}" dt="2021-05-11T06:34:34.855" v="3594" actId="26606"/>
          <ac:cxnSpMkLst>
            <pc:docMk/>
            <pc:sldMk cId="2216402907" sldId="400"/>
            <ac:cxnSpMk id="59" creationId="{0E5D0023-B23E-4823-8D72-B07FFF8CAE96}"/>
          </ac:cxnSpMkLst>
        </pc:cxnChg>
        <pc:cxnChg chg="add del">
          <ac:chgData name="Sai Raghu Teja" userId="7717e8b2-e2cf-4703-b27a-f2b8757e5060" providerId="ADAL" clId="{221EE00B-0FFF-4F63-983A-79C806C62ECA}" dt="2021-05-11T06:43:37.085" v="3916" actId="26606"/>
          <ac:cxnSpMkLst>
            <pc:docMk/>
            <pc:sldMk cId="2216402907" sldId="400"/>
            <ac:cxnSpMk id="60" creationId="{FD2308B7-2829-44DD-B213-27EEBDED1411}"/>
          </ac:cxnSpMkLst>
        </pc:cxnChg>
        <pc:cxnChg chg="add del">
          <ac:chgData name="Sai Raghu Teja" userId="7717e8b2-e2cf-4703-b27a-f2b8757e5060" providerId="ADAL" clId="{221EE00B-0FFF-4F63-983A-79C806C62ECA}" dt="2021-05-11T06:35:37.173" v="3610" actId="26606"/>
          <ac:cxnSpMkLst>
            <pc:docMk/>
            <pc:sldMk cId="2216402907" sldId="400"/>
            <ac:cxnSpMk id="65" creationId="{2BE880E9-2B86-4CDB-B5B7-308745CDD19D}"/>
          </ac:cxnSpMkLst>
        </pc:cxnChg>
        <pc:cxnChg chg="add del">
          <ac:chgData name="Sai Raghu Teja" userId="7717e8b2-e2cf-4703-b27a-f2b8757e5060" providerId="ADAL" clId="{221EE00B-0FFF-4F63-983A-79C806C62ECA}" dt="2021-05-11T06:44:23.072" v="3930" actId="26606"/>
          <ac:cxnSpMkLst>
            <pc:docMk/>
            <pc:sldMk cId="2216402907" sldId="400"/>
            <ac:cxnSpMk id="75" creationId="{FD2308B7-2829-44DD-B213-27EEBDED1411}"/>
          </ac:cxnSpMkLst>
        </pc:cxnChg>
        <pc:cxnChg chg="add del">
          <ac:chgData name="Sai Raghu Teja" userId="7717e8b2-e2cf-4703-b27a-f2b8757e5060" providerId="ADAL" clId="{221EE00B-0FFF-4F63-983A-79C806C62ECA}" dt="2021-05-11T06:35:11.064" v="3599" actId="26606"/>
          <ac:cxnSpMkLst>
            <pc:docMk/>
            <pc:sldMk cId="2216402907" sldId="400"/>
            <ac:cxnSpMk id="80" creationId="{FD2308B7-2829-44DD-B213-27EEBDED1411}"/>
          </ac:cxnSpMkLst>
        </pc:cxnChg>
        <pc:cxnChg chg="add del">
          <ac:chgData name="Sai Raghu Teja" userId="7717e8b2-e2cf-4703-b27a-f2b8757e5060" providerId="ADAL" clId="{221EE00B-0FFF-4F63-983A-79C806C62ECA}" dt="2021-05-11T06:35:20.820" v="3601" actId="26606"/>
          <ac:cxnSpMkLst>
            <pc:docMk/>
            <pc:sldMk cId="2216402907" sldId="400"/>
            <ac:cxnSpMk id="85" creationId="{0E5D0023-B23E-4823-8D72-B07FFF8CAE96}"/>
          </ac:cxnSpMkLst>
        </pc:cxnChg>
        <pc:cxnChg chg="add del">
          <ac:chgData name="Sai Raghu Teja" userId="7717e8b2-e2cf-4703-b27a-f2b8757e5060" providerId="ADAL" clId="{221EE00B-0FFF-4F63-983A-79C806C62ECA}" dt="2021-05-11T06:35:23.781" v="3603" actId="26606"/>
          <ac:cxnSpMkLst>
            <pc:docMk/>
            <pc:sldMk cId="2216402907" sldId="400"/>
            <ac:cxnSpMk id="90" creationId="{FD2308B7-2829-44DD-B213-27EEBDED1411}"/>
          </ac:cxnSpMkLst>
        </pc:cxnChg>
        <pc:cxnChg chg="add del">
          <ac:chgData name="Sai Raghu Teja" userId="7717e8b2-e2cf-4703-b27a-f2b8757e5060" providerId="ADAL" clId="{221EE00B-0FFF-4F63-983A-79C806C62ECA}" dt="2021-05-11T06:35:27.661" v="3605" actId="26606"/>
          <ac:cxnSpMkLst>
            <pc:docMk/>
            <pc:sldMk cId="2216402907" sldId="400"/>
            <ac:cxnSpMk id="94" creationId="{2BE880E9-2B86-4CDB-B5B7-308745CDD19D}"/>
          </ac:cxnSpMkLst>
        </pc:cxnChg>
        <pc:cxnChg chg="add del">
          <ac:chgData name="Sai Raghu Teja" userId="7717e8b2-e2cf-4703-b27a-f2b8757e5060" providerId="ADAL" clId="{221EE00B-0FFF-4F63-983A-79C806C62ECA}" dt="2021-05-11T06:35:29.844" v="3607" actId="26606"/>
          <ac:cxnSpMkLst>
            <pc:docMk/>
            <pc:sldMk cId="2216402907" sldId="400"/>
            <ac:cxnSpMk id="99" creationId="{FD2308B7-2829-44DD-B213-27EEBDED1411}"/>
          </ac:cxnSpMkLst>
        </pc:cxnChg>
        <pc:cxnChg chg="add del">
          <ac:chgData name="Sai Raghu Teja" userId="7717e8b2-e2cf-4703-b27a-f2b8757e5060" providerId="ADAL" clId="{221EE00B-0FFF-4F63-983A-79C806C62ECA}" dt="2021-05-11T06:35:37.152" v="3609" actId="26606"/>
          <ac:cxnSpMkLst>
            <pc:docMk/>
            <pc:sldMk cId="2216402907" sldId="400"/>
            <ac:cxnSpMk id="103" creationId="{2BE880E9-2B86-4CDB-B5B7-308745CDD19D}"/>
          </ac:cxnSpMkLst>
        </pc:cxnChg>
        <pc:cxnChg chg="add del">
          <ac:chgData name="Sai Raghu Teja" userId="7717e8b2-e2cf-4703-b27a-f2b8757e5060" providerId="ADAL" clId="{221EE00B-0FFF-4F63-983A-79C806C62ECA}" dt="2021-05-11T06:44:08.955" v="3921" actId="26606"/>
          <ac:cxnSpMkLst>
            <pc:docMk/>
            <pc:sldMk cId="2216402907" sldId="400"/>
            <ac:cxnSpMk id="106" creationId="{FD2308B7-2829-44DD-B213-27EEBDED1411}"/>
          </ac:cxnSpMkLst>
        </pc:cxnChg>
        <pc:cxnChg chg="add del">
          <ac:chgData name="Sai Raghu Teja" userId="7717e8b2-e2cf-4703-b27a-f2b8757e5060" providerId="ADAL" clId="{221EE00B-0FFF-4F63-983A-79C806C62ECA}" dt="2021-05-11T06:44:11.041" v="3923" actId="26606"/>
          <ac:cxnSpMkLst>
            <pc:docMk/>
            <pc:sldMk cId="2216402907" sldId="400"/>
            <ac:cxnSpMk id="116" creationId="{2BE880E9-2B86-4CDB-B5B7-308745CDD19D}"/>
          </ac:cxnSpMkLst>
        </pc:cxnChg>
        <pc:cxnChg chg="add del">
          <ac:chgData name="Sai Raghu Teja" userId="7717e8b2-e2cf-4703-b27a-f2b8757e5060" providerId="ADAL" clId="{221EE00B-0FFF-4F63-983A-79C806C62ECA}" dt="2021-05-11T06:44:17.682" v="3925" actId="26606"/>
          <ac:cxnSpMkLst>
            <pc:docMk/>
            <pc:sldMk cId="2216402907" sldId="400"/>
            <ac:cxnSpMk id="124" creationId="{FD2308B7-2829-44DD-B213-27EEBDED1411}"/>
          </ac:cxnSpMkLst>
        </pc:cxnChg>
        <pc:cxnChg chg="add del">
          <ac:chgData name="Sai Raghu Teja" userId="7717e8b2-e2cf-4703-b27a-f2b8757e5060" providerId="ADAL" clId="{221EE00B-0FFF-4F63-983A-79C806C62ECA}" dt="2021-05-11T06:44:21.265" v="3927" actId="26606"/>
          <ac:cxnSpMkLst>
            <pc:docMk/>
            <pc:sldMk cId="2216402907" sldId="400"/>
            <ac:cxnSpMk id="132" creationId="{0E5D0023-B23E-4823-8D72-B07FFF8CAE96}"/>
          </ac:cxnSpMkLst>
        </pc:cxnChg>
        <pc:cxnChg chg="add del">
          <ac:chgData name="Sai Raghu Teja" userId="7717e8b2-e2cf-4703-b27a-f2b8757e5060" providerId="ADAL" clId="{221EE00B-0FFF-4F63-983A-79C806C62ECA}" dt="2021-05-11T06:44:22.985" v="3929" actId="26606"/>
          <ac:cxnSpMkLst>
            <pc:docMk/>
            <pc:sldMk cId="2216402907" sldId="400"/>
            <ac:cxnSpMk id="139" creationId="{2BE880E9-2B86-4CDB-B5B7-308745CDD19D}"/>
          </ac:cxnSpMkLst>
        </pc:cxnChg>
        <pc:cxnChg chg="add">
          <ac:chgData name="Sai Raghu Teja" userId="7717e8b2-e2cf-4703-b27a-f2b8757e5060" providerId="ADAL" clId="{221EE00B-0FFF-4F63-983A-79C806C62ECA}" dt="2021-05-11T06:44:23.072" v="3930" actId="26606"/>
          <ac:cxnSpMkLst>
            <pc:docMk/>
            <pc:sldMk cId="2216402907" sldId="400"/>
            <ac:cxnSpMk id="147" creationId="{FD2308B7-2829-44DD-B213-27EEBDED1411}"/>
          </ac:cxnSpMkLst>
        </pc:cxnChg>
      </pc:sldChg>
      <pc:sldChg chg="modSp add mod">
        <pc:chgData name="Sai Raghu Teja" userId="7717e8b2-e2cf-4703-b27a-f2b8757e5060" providerId="ADAL" clId="{221EE00B-0FFF-4F63-983A-79C806C62ECA}" dt="2021-05-11T07:53:43.830" v="5228" actId="1035"/>
        <pc:sldMkLst>
          <pc:docMk/>
          <pc:sldMk cId="1560130875" sldId="401"/>
        </pc:sldMkLst>
        <pc:spChg chg="mod">
          <ac:chgData name="Sai Raghu Teja" userId="7717e8b2-e2cf-4703-b27a-f2b8757e5060" providerId="ADAL" clId="{221EE00B-0FFF-4F63-983A-79C806C62ECA}" dt="2021-05-11T07:42:47.774" v="4725" actId="20577"/>
          <ac:spMkLst>
            <pc:docMk/>
            <pc:sldMk cId="1560130875" sldId="401"/>
            <ac:spMk id="2" creationId="{00000000-0000-0000-0000-000000000000}"/>
          </ac:spMkLst>
        </pc:spChg>
        <pc:spChg chg="mod">
          <ac:chgData name="Sai Raghu Teja" userId="7717e8b2-e2cf-4703-b27a-f2b8757e5060" providerId="ADAL" clId="{221EE00B-0FFF-4F63-983A-79C806C62ECA}" dt="2021-05-11T07:53:43.830" v="5228" actId="1035"/>
          <ac:spMkLst>
            <pc:docMk/>
            <pc:sldMk cId="1560130875" sldId="401"/>
            <ac:spMk id="3" creationId="{00000000-0000-0000-0000-000000000000}"/>
          </ac:spMkLst>
        </pc:spChg>
      </pc:sldChg>
      <pc:sldChg chg="modSp add mod">
        <pc:chgData name="Sai Raghu Teja" userId="7717e8b2-e2cf-4703-b27a-f2b8757e5060" providerId="ADAL" clId="{221EE00B-0FFF-4F63-983A-79C806C62ECA}" dt="2021-05-11T08:28:02.231" v="6273" actId="20577"/>
        <pc:sldMkLst>
          <pc:docMk/>
          <pc:sldMk cId="2696827687" sldId="402"/>
        </pc:sldMkLst>
        <pc:spChg chg="mod">
          <ac:chgData name="Sai Raghu Teja" userId="7717e8b2-e2cf-4703-b27a-f2b8757e5060" providerId="ADAL" clId="{221EE00B-0FFF-4F63-983A-79C806C62ECA}" dt="2021-05-11T08:18:44.710" v="5888" actId="20577"/>
          <ac:spMkLst>
            <pc:docMk/>
            <pc:sldMk cId="2696827687" sldId="402"/>
            <ac:spMk id="2" creationId="{00000000-0000-0000-0000-000000000000}"/>
          </ac:spMkLst>
        </pc:spChg>
        <pc:spChg chg="mod">
          <ac:chgData name="Sai Raghu Teja" userId="7717e8b2-e2cf-4703-b27a-f2b8757e5060" providerId="ADAL" clId="{221EE00B-0FFF-4F63-983A-79C806C62ECA}" dt="2021-05-11T08:28:02.231" v="6273" actId="20577"/>
          <ac:spMkLst>
            <pc:docMk/>
            <pc:sldMk cId="2696827687" sldId="402"/>
            <ac:spMk id="3" creationId="{00000000-0000-0000-0000-000000000000}"/>
          </ac:spMkLst>
        </pc:spChg>
      </pc:sldChg>
      <pc:sldChg chg="modSp add mod">
        <pc:chgData name="Sai Raghu Teja" userId="7717e8b2-e2cf-4703-b27a-f2b8757e5060" providerId="ADAL" clId="{221EE00B-0FFF-4F63-983A-79C806C62ECA}" dt="2021-05-11T08:50:01.875" v="6460" actId="20577"/>
        <pc:sldMkLst>
          <pc:docMk/>
          <pc:sldMk cId="4090997299" sldId="403"/>
        </pc:sldMkLst>
        <pc:spChg chg="mod">
          <ac:chgData name="Sai Raghu Teja" userId="7717e8b2-e2cf-4703-b27a-f2b8757e5060" providerId="ADAL" clId="{221EE00B-0FFF-4F63-983A-79C806C62ECA}" dt="2021-05-11T08:50:01.875" v="6460" actId="20577"/>
          <ac:spMkLst>
            <pc:docMk/>
            <pc:sldMk cId="4090997299" sldId="403"/>
            <ac:spMk id="2" creationId="{00000000-0000-0000-0000-000000000000}"/>
          </ac:spMkLst>
        </pc:spChg>
      </pc:sldChg>
      <pc:sldChg chg="modSp add mod">
        <pc:chgData name="Sai Raghu Teja" userId="7717e8b2-e2cf-4703-b27a-f2b8757e5060" providerId="ADAL" clId="{221EE00B-0FFF-4F63-983A-79C806C62ECA}" dt="2021-05-11T08:53:19.076" v="6529"/>
        <pc:sldMkLst>
          <pc:docMk/>
          <pc:sldMk cId="954472869" sldId="404"/>
        </pc:sldMkLst>
        <pc:spChg chg="mod">
          <ac:chgData name="Sai Raghu Teja" userId="7717e8b2-e2cf-4703-b27a-f2b8757e5060" providerId="ADAL" clId="{221EE00B-0FFF-4F63-983A-79C806C62ECA}" dt="2021-05-11T08:53:19.076" v="6529"/>
          <ac:spMkLst>
            <pc:docMk/>
            <pc:sldMk cId="954472869" sldId="404"/>
            <ac:spMk id="2" creationId="{00000000-0000-0000-0000-000000000000}"/>
          </ac:spMkLst>
        </pc:spChg>
      </pc:sldChg>
      <pc:sldChg chg="add del">
        <pc:chgData name="Sai Raghu Teja" userId="7717e8b2-e2cf-4703-b27a-f2b8757e5060" providerId="ADAL" clId="{221EE00B-0FFF-4F63-983A-79C806C62ECA}" dt="2021-05-11T08:51:29.955" v="6485"/>
        <pc:sldMkLst>
          <pc:docMk/>
          <pc:sldMk cId="1500747272" sldId="404"/>
        </pc:sldMkLst>
      </pc:sldChg>
      <pc:sldChg chg="add del">
        <pc:chgData name="Sai Raghu Teja" userId="7717e8b2-e2cf-4703-b27a-f2b8757e5060" providerId="ADAL" clId="{221EE00B-0FFF-4F63-983A-79C806C62ECA}" dt="2021-05-11T08:53:07.759" v="6524"/>
        <pc:sldMkLst>
          <pc:docMk/>
          <pc:sldMk cId="2392981367" sldId="405"/>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localhost\Users\dushyantbhavsar\Documents\BABI\Capstone\NewVsOld%20Customer.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40" b="1" i="0" u="none" strike="noStrike" kern="1200" spc="0" baseline="0">
                <a:solidFill>
                  <a:schemeClr val="tx1">
                    <a:lumMod val="65000"/>
                    <a:lumOff val="35000"/>
                  </a:schemeClr>
                </a:solidFill>
                <a:latin typeface="+mn-lt"/>
                <a:ea typeface="+mn-ea"/>
                <a:cs typeface="+mn-cs"/>
              </a:defRPr>
            </a:pPr>
            <a:r>
              <a:rPr lang="tr-TR" b="1" i="0" baseline="0"/>
              <a:t>% Yearly Average Customer flow</a:t>
            </a:r>
          </a:p>
        </c:rich>
      </c:tx>
      <c:overlay val="0"/>
      <c:spPr>
        <a:noFill/>
        <a:ln>
          <a:noFill/>
        </a:ln>
        <a:effectLst/>
      </c:spPr>
      <c:txPr>
        <a:bodyPr rot="0" spcFirstLastPara="1" vertOverflow="ellipsis" vert="horz" wrap="square" anchor="ctr" anchorCtr="1"/>
        <a:lstStyle/>
        <a:p>
          <a:pPr>
            <a:defRPr sz="144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ofPieChart>
        <c:ofPieType val="pie"/>
        <c:varyColors val="1"/>
        <c:dLbls>
          <c:showLegendKey val="0"/>
          <c:showVal val="0"/>
          <c:showCatName val="0"/>
          <c:showSerName val="0"/>
          <c:showPercent val="0"/>
          <c:showBubbleSize val="0"/>
          <c:showLeaderLines val="0"/>
        </c:dLbls>
        <c:gapWidth val="100"/>
        <c:splitType val="percent"/>
        <c:splitPos val="30"/>
        <c:secondPieSize val="75"/>
        <c:serLines>
          <c:spPr>
            <a:ln w="9525" cap="flat" cmpd="sng" algn="ctr">
              <a:solidFill>
                <a:schemeClr val="tx1">
                  <a:lumMod val="35000"/>
                  <a:lumOff val="65000"/>
                </a:schemeClr>
              </a:solidFill>
              <a:round/>
            </a:ln>
            <a:effectLst/>
          </c:spPr>
        </c:serLines>
      </c:ofPieChart>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ysClr val="windowText" lastClr="000000"/>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40"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1-05-09T17:31:16.419" idx="1">
    <p:pos x="10" y="10"/>
    <p:text/>
    <p:extLst>
      <p:ext uri="{C676402C-5697-4E1C-873F-D02D1690AC5C}">
        <p15:threadingInfo xmlns:p15="http://schemas.microsoft.com/office/powerpoint/2012/main" timeZoneBias="-330"/>
      </p:ext>
    </p:extLst>
  </p:cm>
</p:cmLst>
</file>

<file path=ppt/media/image1.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550BB1-259D-2347-BAAD-FAA09D43D701}" type="datetimeFigureOut">
              <a:rPr lang="en-US" smtClean="0"/>
              <a:t>5/10/2021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B733FD-F7BD-B246-9EC9-0DD4481298A4}" type="slidenum">
              <a:rPr lang="en-US" smtClean="0"/>
              <a:t>‹#›</a:t>
            </a:fld>
            <a:endParaRPr lang="en-US"/>
          </a:p>
        </p:txBody>
      </p:sp>
    </p:spTree>
    <p:extLst>
      <p:ext uri="{BB962C8B-B14F-4D97-AF65-F5344CB8AC3E}">
        <p14:creationId xmlns:p14="http://schemas.microsoft.com/office/powerpoint/2010/main" val="13888030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15</a:t>
            </a:fld>
            <a:endParaRPr lang="en-IN" dirty="0"/>
          </a:p>
        </p:txBody>
      </p:sp>
    </p:spTree>
    <p:extLst>
      <p:ext uri="{BB962C8B-B14F-4D97-AF65-F5344CB8AC3E}">
        <p14:creationId xmlns:p14="http://schemas.microsoft.com/office/powerpoint/2010/main" val="752693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27</a:t>
            </a:fld>
            <a:endParaRPr lang="en-IN" dirty="0"/>
          </a:p>
        </p:txBody>
      </p:sp>
    </p:spTree>
    <p:extLst>
      <p:ext uri="{BB962C8B-B14F-4D97-AF65-F5344CB8AC3E}">
        <p14:creationId xmlns:p14="http://schemas.microsoft.com/office/powerpoint/2010/main" val="7216640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28</a:t>
            </a:fld>
            <a:endParaRPr lang="en-IN" dirty="0"/>
          </a:p>
        </p:txBody>
      </p:sp>
    </p:spTree>
    <p:extLst>
      <p:ext uri="{BB962C8B-B14F-4D97-AF65-F5344CB8AC3E}">
        <p14:creationId xmlns:p14="http://schemas.microsoft.com/office/powerpoint/2010/main" val="37852136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35</a:t>
            </a:fld>
            <a:endParaRPr lang="en-IN" dirty="0"/>
          </a:p>
        </p:txBody>
      </p:sp>
    </p:spTree>
    <p:extLst>
      <p:ext uri="{BB962C8B-B14F-4D97-AF65-F5344CB8AC3E}">
        <p14:creationId xmlns:p14="http://schemas.microsoft.com/office/powerpoint/2010/main" val="415522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16</a:t>
            </a:fld>
            <a:endParaRPr lang="en-IN" dirty="0"/>
          </a:p>
        </p:txBody>
      </p:sp>
    </p:spTree>
    <p:extLst>
      <p:ext uri="{BB962C8B-B14F-4D97-AF65-F5344CB8AC3E}">
        <p14:creationId xmlns:p14="http://schemas.microsoft.com/office/powerpoint/2010/main" val="4073179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18</a:t>
            </a:fld>
            <a:endParaRPr lang="en-IN" dirty="0"/>
          </a:p>
        </p:txBody>
      </p:sp>
    </p:spTree>
    <p:extLst>
      <p:ext uri="{BB962C8B-B14F-4D97-AF65-F5344CB8AC3E}">
        <p14:creationId xmlns:p14="http://schemas.microsoft.com/office/powerpoint/2010/main" val="2513792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19</a:t>
            </a:fld>
            <a:endParaRPr lang="en-IN" dirty="0"/>
          </a:p>
        </p:txBody>
      </p:sp>
    </p:spTree>
    <p:extLst>
      <p:ext uri="{BB962C8B-B14F-4D97-AF65-F5344CB8AC3E}">
        <p14:creationId xmlns:p14="http://schemas.microsoft.com/office/powerpoint/2010/main" val="1932476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20</a:t>
            </a:fld>
            <a:endParaRPr lang="en-IN" dirty="0"/>
          </a:p>
        </p:txBody>
      </p:sp>
    </p:spTree>
    <p:extLst>
      <p:ext uri="{BB962C8B-B14F-4D97-AF65-F5344CB8AC3E}">
        <p14:creationId xmlns:p14="http://schemas.microsoft.com/office/powerpoint/2010/main" val="17887110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21</a:t>
            </a:fld>
            <a:endParaRPr lang="en-IN" dirty="0"/>
          </a:p>
        </p:txBody>
      </p:sp>
    </p:spTree>
    <p:extLst>
      <p:ext uri="{BB962C8B-B14F-4D97-AF65-F5344CB8AC3E}">
        <p14:creationId xmlns:p14="http://schemas.microsoft.com/office/powerpoint/2010/main" val="1379833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23</a:t>
            </a:fld>
            <a:endParaRPr lang="en-IN" dirty="0"/>
          </a:p>
        </p:txBody>
      </p:sp>
    </p:spTree>
    <p:extLst>
      <p:ext uri="{BB962C8B-B14F-4D97-AF65-F5344CB8AC3E}">
        <p14:creationId xmlns:p14="http://schemas.microsoft.com/office/powerpoint/2010/main" val="2561948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24</a:t>
            </a:fld>
            <a:endParaRPr lang="en-IN" dirty="0"/>
          </a:p>
        </p:txBody>
      </p:sp>
    </p:spTree>
    <p:extLst>
      <p:ext uri="{BB962C8B-B14F-4D97-AF65-F5344CB8AC3E}">
        <p14:creationId xmlns:p14="http://schemas.microsoft.com/office/powerpoint/2010/main" val="877623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7D861A6-779F-4325-8962-7C45D2F73DB2}" type="slidenum">
              <a:rPr lang="en-IN" smtClean="0"/>
              <a:t>25</a:t>
            </a:fld>
            <a:endParaRPr lang="en-IN" dirty="0"/>
          </a:p>
        </p:txBody>
      </p:sp>
    </p:spTree>
    <p:extLst>
      <p:ext uri="{BB962C8B-B14F-4D97-AF65-F5344CB8AC3E}">
        <p14:creationId xmlns:p14="http://schemas.microsoft.com/office/powerpoint/2010/main" val="40174603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5/10/2021</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5/10/2021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5/10/2021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5/10/2021</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mailto:Years@Current%20Mangers" TargetMode="External"/><Relationship Id="rId2" Type="http://schemas.openxmlformats.org/officeDocument/2006/relationships/chart" Target="../charts/chart1.xml"/><Relationship Id="rId1" Type="http://schemas.openxmlformats.org/officeDocument/2006/relationships/slideLayout" Target="../slideLayouts/slideLayout7.xml"/><Relationship Id="rId4" Type="http://schemas.openxmlformats.org/officeDocument/2006/relationships/hyperlink" Target="mailto:Years@Current%20rol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jpeg"/><Relationship Id="rId7"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3.png"/><Relationship Id="rId11" Type="http://schemas.openxmlformats.org/officeDocument/2006/relationships/image" Target="../media/image24.PNG"/><Relationship Id="rId5" Type="http://schemas.openxmlformats.org/officeDocument/2006/relationships/image" Target="../media/image6.png"/><Relationship Id="rId10" Type="http://schemas.openxmlformats.org/officeDocument/2006/relationships/image" Target="../media/image23.PNG"/><Relationship Id="rId4" Type="http://schemas.openxmlformats.org/officeDocument/2006/relationships/image" Target="../media/image5.png"/><Relationship Id="rId9" Type="http://schemas.openxmlformats.org/officeDocument/2006/relationships/image" Target="../media/image22.PNG"/></Relationships>
</file>

<file path=ppt/slides/_rels/slide1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jpeg"/><Relationship Id="rId7"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3.png"/><Relationship Id="rId5" Type="http://schemas.openxmlformats.org/officeDocument/2006/relationships/image" Target="../media/image6.png"/><Relationship Id="rId10" Type="http://schemas.openxmlformats.org/officeDocument/2006/relationships/image" Target="../media/image27.PNG"/><Relationship Id="rId4" Type="http://schemas.openxmlformats.org/officeDocument/2006/relationships/image" Target="../media/image5.png"/><Relationship Id="rId9"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4.xml.rels><?xml version="1.0" encoding="UTF-8" standalone="yes"?>
<Relationships xmlns="http://schemas.openxmlformats.org/package/2006/relationships"><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25.xml.rels><?xml version="1.0" encoding="UTF-8" standalone="yes"?>
<Relationships xmlns="http://schemas.openxmlformats.org/package/2006/relationships"><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image" Target="../media/image52.PNG"/><Relationship Id="rId5" Type="http://schemas.openxmlformats.org/officeDocument/2006/relationships/image" Target="../media/image4.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image" Target="../media/image53.PNG"/><Relationship Id="rId5" Type="http://schemas.openxmlformats.org/officeDocument/2006/relationships/image" Target="../media/image4.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7.xml"/><Relationship Id="rId4" Type="http://schemas.openxmlformats.org/officeDocument/2006/relationships/image" Target="../media/image57.PNG"/></Relationships>
</file>

<file path=ppt/slides/_rels/slide4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4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7.xml"/><Relationship Id="rId4" Type="http://schemas.openxmlformats.org/officeDocument/2006/relationships/image" Target="../media/image63.PNG"/></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64.png"/><Relationship Id="rId4" Type="http://schemas.openxmlformats.org/officeDocument/2006/relationships/image" Target="../media/image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sz="4800" b="1" dirty="0"/>
              <a:t>HR Attrition Analysis</a:t>
            </a:r>
            <a:endParaRPr lang="en-US" sz="4800" dirty="0"/>
          </a:p>
        </p:txBody>
      </p:sp>
      <p:sp>
        <p:nvSpPr>
          <p:cNvPr id="3" name="Subtitle 2"/>
          <p:cNvSpPr>
            <a:spLocks noGrp="1"/>
          </p:cNvSpPr>
          <p:nvPr>
            <p:ph type="subTitle" idx="1"/>
          </p:nvPr>
        </p:nvSpPr>
        <p:spPr>
          <a:xfrm>
            <a:off x="2671132" y="3530003"/>
            <a:ext cx="6815669" cy="1678491"/>
          </a:xfrm>
        </p:spPr>
        <p:txBody>
          <a:bodyPr>
            <a:normAutofit/>
          </a:bodyPr>
          <a:lstStyle/>
          <a:p>
            <a:r>
              <a:rPr lang="en-US" sz="2600" dirty="0"/>
              <a:t>Capstone Project</a:t>
            </a:r>
          </a:p>
        </p:txBody>
      </p:sp>
      <p:pic>
        <p:nvPicPr>
          <p:cNvPr id="7" name="Picture 6">
            <a:extLst>
              <a:ext uri="{FF2B5EF4-FFF2-40B4-BE49-F238E27FC236}">
                <a16:creationId xmlns:a16="http://schemas.microsoft.com/office/drawing/2014/main" id="{01B9771C-2832-42DD-885A-DC9115DA52CC}"/>
              </a:ext>
            </a:extLst>
          </p:cNvPr>
          <p:cNvPicPr>
            <a:picLocks noChangeAspect="1"/>
          </p:cNvPicPr>
          <p:nvPr/>
        </p:nvPicPr>
        <p:blipFill>
          <a:blip r:embed="rId2"/>
          <a:stretch>
            <a:fillRect/>
          </a:stretch>
        </p:blipFill>
        <p:spPr>
          <a:xfrm>
            <a:off x="75672" y="42474"/>
            <a:ext cx="2387568" cy="1307862"/>
          </a:xfrm>
          <a:prstGeom prst="rect">
            <a:avLst/>
          </a:prstGeom>
          <a:ln>
            <a:noFill/>
          </a:ln>
          <a:effectLst>
            <a:softEdge rad="112500"/>
          </a:effectLst>
        </p:spPr>
      </p:pic>
      <p:pic>
        <p:nvPicPr>
          <p:cNvPr id="6" name="Picture 5" descr="Diagram&#10;&#10;Description automatically generated">
            <a:extLst>
              <a:ext uri="{FF2B5EF4-FFF2-40B4-BE49-F238E27FC236}">
                <a16:creationId xmlns:a16="http://schemas.microsoft.com/office/drawing/2014/main" id="{C254B295-C25A-435E-8496-ABA39A15ACFE}"/>
              </a:ext>
            </a:extLst>
          </p:cNvPr>
          <p:cNvPicPr>
            <a:picLocks noChangeAspect="1"/>
          </p:cNvPicPr>
          <p:nvPr/>
        </p:nvPicPr>
        <p:blipFill>
          <a:blip r:embed="rId3"/>
          <a:stretch>
            <a:fillRect/>
          </a:stretch>
        </p:blipFill>
        <p:spPr>
          <a:xfrm>
            <a:off x="10026501" y="4699594"/>
            <a:ext cx="2133600" cy="2120522"/>
          </a:xfrm>
          <a:prstGeom prst="rect">
            <a:avLst/>
          </a:prstGeom>
          <a:ln>
            <a:noFill/>
          </a:ln>
          <a:effectLst>
            <a:softEdge rad="112500"/>
          </a:effectLst>
        </p:spPr>
      </p:pic>
    </p:spTree>
    <p:extLst>
      <p:ext uri="{BB962C8B-B14F-4D97-AF65-F5344CB8AC3E}">
        <p14:creationId xmlns:p14="http://schemas.microsoft.com/office/powerpoint/2010/main" val="17671107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96420"/>
            <a:ext cx="9601196" cy="1303867"/>
          </a:xfrm>
        </p:spPr>
        <p:txBody>
          <a:bodyPr/>
          <a:lstStyle/>
          <a:p>
            <a:r>
              <a:rPr lang="en-US" dirty="0"/>
              <a:t>Data Summary and Preparation</a:t>
            </a:r>
          </a:p>
        </p:txBody>
      </p:sp>
      <p:sp>
        <p:nvSpPr>
          <p:cNvPr id="3" name="Content Placeholder 2"/>
          <p:cNvSpPr>
            <a:spLocks noGrp="1"/>
          </p:cNvSpPr>
          <p:nvPr>
            <p:ph idx="1"/>
          </p:nvPr>
        </p:nvSpPr>
        <p:spPr/>
        <p:txBody>
          <a:bodyPr/>
          <a:lstStyle/>
          <a:p>
            <a:pPr algn="just"/>
            <a:r>
              <a:rPr lang="en-US" dirty="0"/>
              <a:t>Dropped features ‘</a:t>
            </a:r>
            <a:r>
              <a:rPr lang="en-US" dirty="0" err="1"/>
              <a:t>Employee_ID</a:t>
            </a:r>
            <a:r>
              <a:rPr lang="en-US" dirty="0"/>
              <a:t>’, ‘18Yrs’, ‘Standard hours’ as they provide no insight over the Target Variable.</a:t>
            </a:r>
          </a:p>
          <a:p>
            <a:pPr algn="just"/>
            <a:r>
              <a:rPr lang="en-US" dirty="0"/>
              <a:t>Rounded the values imputed in Work Life Balance feature to the nearest integer.</a:t>
            </a:r>
          </a:p>
          <a:p>
            <a:pPr algn="just"/>
            <a:r>
              <a:rPr lang="en-US" dirty="0"/>
              <a:t>Data has been Up-sampled and loaded into new data frame.</a:t>
            </a:r>
          </a:p>
          <a:p>
            <a:pPr marL="0" indent="0" algn="just">
              <a:buNone/>
            </a:pPr>
            <a:endParaRPr lang="en-US" dirty="0"/>
          </a:p>
          <a:p>
            <a:pPr marL="0" indent="0" algn="just">
              <a:buNone/>
            </a:pPr>
            <a:endParaRPr lang="en-US" dirty="0"/>
          </a:p>
          <a:p>
            <a:pPr algn="just"/>
            <a:endParaRPr lang="en-US" dirty="0"/>
          </a:p>
        </p:txBody>
      </p:sp>
    </p:spTree>
    <p:extLst>
      <p:ext uri="{BB962C8B-B14F-4D97-AF65-F5344CB8AC3E}">
        <p14:creationId xmlns:p14="http://schemas.microsoft.com/office/powerpoint/2010/main" val="532495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333F0879-3DA0-4CB8-B35E-A0AD425581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324D2183-F388-476E-92A9-D6639D69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2"/>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243462E7-1698-4B21-BE89-AEFAC7C2F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929140" y="972766"/>
            <a:ext cx="2835464" cy="1254868"/>
          </a:xfrm>
        </p:spPr>
        <p:txBody>
          <a:bodyPr anchor="b">
            <a:normAutofit/>
          </a:bodyPr>
          <a:lstStyle/>
          <a:p>
            <a:r>
              <a:rPr lang="en-US" sz="2800">
                <a:solidFill>
                  <a:srgbClr val="262626"/>
                </a:solidFill>
              </a:rPr>
              <a:t>Target/Churn Definition</a:t>
            </a:r>
          </a:p>
        </p:txBody>
      </p:sp>
      <p:sp>
        <p:nvSpPr>
          <p:cNvPr id="3" name="Content Placeholder 2"/>
          <p:cNvSpPr>
            <a:spLocks noGrp="1"/>
          </p:cNvSpPr>
          <p:nvPr>
            <p:ph idx="1"/>
          </p:nvPr>
        </p:nvSpPr>
        <p:spPr>
          <a:xfrm>
            <a:off x="929141" y="2430471"/>
            <a:ext cx="2835464" cy="3552039"/>
          </a:xfrm>
        </p:spPr>
        <p:txBody>
          <a:bodyPr>
            <a:normAutofit/>
          </a:bodyPr>
          <a:lstStyle/>
          <a:p>
            <a:pPr fontAlgn="base">
              <a:lnSpc>
                <a:spcPct val="90000"/>
              </a:lnSpc>
            </a:pPr>
            <a:r>
              <a:rPr lang="en-US" sz="1500">
                <a:solidFill>
                  <a:srgbClr val="262626"/>
                </a:solidFill>
              </a:rPr>
              <a:t>Our churn variable is the feature ‘Attrition’ on which the model will built on. Attrition is a categorical feature contains data of ‘Yes’ and ‘No ’ encoded into 1 and 0 respectively.</a:t>
            </a:r>
          </a:p>
          <a:p>
            <a:pPr fontAlgn="base">
              <a:lnSpc>
                <a:spcPct val="90000"/>
              </a:lnSpc>
            </a:pPr>
            <a:r>
              <a:rPr lang="en-US" sz="1500">
                <a:solidFill>
                  <a:srgbClr val="262626"/>
                </a:solidFill>
              </a:rPr>
              <a:t>The bar graph shows that target variable is predominantly made of ‘No’.</a:t>
            </a:r>
          </a:p>
          <a:p>
            <a:pPr fontAlgn="base">
              <a:lnSpc>
                <a:spcPct val="90000"/>
              </a:lnSpc>
            </a:pPr>
            <a:r>
              <a:rPr lang="en-US" sz="1500">
                <a:solidFill>
                  <a:srgbClr val="262626"/>
                </a:solidFill>
              </a:rPr>
              <a:t>16.12% Attrition happened.</a:t>
            </a:r>
          </a:p>
          <a:p>
            <a:pPr fontAlgn="base">
              <a:lnSpc>
                <a:spcPct val="90000"/>
              </a:lnSpc>
            </a:pPr>
            <a:r>
              <a:rPr lang="en-US" sz="1500">
                <a:solidFill>
                  <a:srgbClr val="262626"/>
                </a:solidFill>
              </a:rPr>
              <a:t>Data is imbalanced</a:t>
            </a:r>
          </a:p>
          <a:p>
            <a:pPr marL="0" indent="0" fontAlgn="base">
              <a:lnSpc>
                <a:spcPct val="90000"/>
              </a:lnSpc>
              <a:buNone/>
            </a:pPr>
            <a:endParaRPr lang="en-US" sz="1500">
              <a:solidFill>
                <a:srgbClr val="262626"/>
              </a:solidFill>
            </a:endParaRPr>
          </a:p>
        </p:txBody>
      </p:sp>
      <p:sp useBgFill="1">
        <p:nvSpPr>
          <p:cNvPr id="47" name="Rectangle 46">
            <a:extLst>
              <a:ext uri="{FF2B5EF4-FFF2-40B4-BE49-F238E27FC236}">
                <a16:creationId xmlns:a16="http://schemas.microsoft.com/office/drawing/2014/main" id="{6C22FCAC-D7EC-4A52-B153-FF761E223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hart, bar chart&#10;&#10;Description automatically generated">
            <a:extLst>
              <a:ext uri="{FF2B5EF4-FFF2-40B4-BE49-F238E27FC236}">
                <a16:creationId xmlns:a16="http://schemas.microsoft.com/office/drawing/2014/main" id="{81A0A90A-35D3-43AB-8AE3-7EC41D445610}"/>
              </a:ext>
            </a:extLst>
          </p:cNvPr>
          <p:cNvPicPr>
            <a:picLocks noChangeAspect="1"/>
          </p:cNvPicPr>
          <p:nvPr/>
        </p:nvPicPr>
        <p:blipFill>
          <a:blip r:embed="rId3"/>
          <a:stretch>
            <a:fillRect/>
          </a:stretch>
        </p:blipFill>
        <p:spPr>
          <a:xfrm>
            <a:off x="5435910" y="1269163"/>
            <a:ext cx="6098041" cy="4268627"/>
          </a:xfrm>
          <a:prstGeom prst="rect">
            <a:avLst/>
          </a:prstGeom>
        </p:spPr>
      </p:pic>
    </p:spTree>
    <p:extLst>
      <p:ext uri="{BB962C8B-B14F-4D97-AF65-F5344CB8AC3E}">
        <p14:creationId xmlns:p14="http://schemas.microsoft.com/office/powerpoint/2010/main" val="561185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851338" y="1718429"/>
            <a:ext cx="10562896" cy="4382826"/>
          </a:xfrm>
        </p:spPr>
        <p:txBody>
          <a:bodyPr>
            <a:normAutofit/>
          </a:bodyPr>
          <a:lstStyle/>
          <a:p>
            <a:pPr marL="0" indent="0">
              <a:buNone/>
            </a:pPr>
            <a:endParaRPr lang="en-US" dirty="0"/>
          </a:p>
          <a:p>
            <a:pPr marL="0" indent="0">
              <a:buNone/>
            </a:pPr>
            <a:endParaRPr lang="en-US" dirty="0"/>
          </a:p>
        </p:txBody>
      </p:sp>
      <p:graphicFrame>
        <p:nvGraphicFramePr>
          <p:cNvPr id="7" name="Chart 6"/>
          <p:cNvGraphicFramePr>
            <a:graphicFrameLocks/>
          </p:cNvGraphicFramePr>
          <p:nvPr/>
        </p:nvGraphicFramePr>
        <p:xfrm>
          <a:off x="2826018" y="1718429"/>
          <a:ext cx="5977255" cy="333565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ontent Placeholder 3">
            <a:extLst>
              <a:ext uri="{FF2B5EF4-FFF2-40B4-BE49-F238E27FC236}">
                <a16:creationId xmlns:a16="http://schemas.microsoft.com/office/drawing/2014/main" id="{9C654451-E21A-4891-9DD5-66EFAB0D47AB}"/>
              </a:ext>
            </a:extLst>
          </p:cNvPr>
          <p:cNvGraphicFramePr>
            <a:graphicFrameLocks/>
          </p:cNvGraphicFramePr>
          <p:nvPr>
            <p:extLst>
              <p:ext uri="{D42A27DB-BD31-4B8C-83A1-F6EECF244321}">
                <p14:modId xmlns:p14="http://schemas.microsoft.com/office/powerpoint/2010/main" val="470522289"/>
              </p:ext>
            </p:extLst>
          </p:nvPr>
        </p:nvGraphicFramePr>
        <p:xfrm>
          <a:off x="1222855" y="844824"/>
          <a:ext cx="9819861" cy="5168352"/>
        </p:xfrm>
        <a:graphic>
          <a:graphicData uri="http://schemas.openxmlformats.org/drawingml/2006/table">
            <a:tbl>
              <a:tblPr>
                <a:tableStyleId>{91EBBBCC-DAD2-459C-BE2E-F6DE35CF9A28}</a:tableStyleId>
              </a:tblPr>
              <a:tblGrid>
                <a:gridCol w="1530367">
                  <a:extLst>
                    <a:ext uri="{9D8B030D-6E8A-4147-A177-3AD203B41FA5}">
                      <a16:colId xmlns:a16="http://schemas.microsoft.com/office/drawing/2014/main" val="3108852559"/>
                    </a:ext>
                  </a:extLst>
                </a:gridCol>
                <a:gridCol w="8289494">
                  <a:extLst>
                    <a:ext uri="{9D8B030D-6E8A-4147-A177-3AD203B41FA5}">
                      <a16:colId xmlns:a16="http://schemas.microsoft.com/office/drawing/2014/main" val="3073811026"/>
                    </a:ext>
                  </a:extLst>
                </a:gridCol>
              </a:tblGrid>
              <a:tr h="143127">
                <a:tc>
                  <a:txBody>
                    <a:bodyPr/>
                    <a:lstStyle/>
                    <a:p>
                      <a:pPr algn="l" fontAlgn="b"/>
                      <a:r>
                        <a:rPr lang="en-IN" sz="600" u="none" strike="noStrike">
                          <a:effectLst/>
                        </a:rPr>
                        <a:t>Variable</a:t>
                      </a:r>
                      <a:endParaRPr lang="en-IN" sz="600" b="1" i="0" u="none" strike="noStrike">
                        <a:solidFill>
                          <a:srgbClr val="FFFFFF"/>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IN" sz="600" u="none" strike="noStrike">
                          <a:effectLst/>
                        </a:rPr>
                        <a:t>Meaning</a:t>
                      </a:r>
                      <a:endParaRPr lang="en-IN" sz="600" b="1" i="0" u="none" strike="noStrike">
                        <a:solidFill>
                          <a:srgbClr val="FFFFFF"/>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240372019"/>
                  </a:ext>
                </a:extLst>
              </a:tr>
              <a:tr h="143127">
                <a:tc>
                  <a:txBody>
                    <a:bodyPr/>
                    <a:lstStyle/>
                    <a:p>
                      <a:pPr algn="l" fontAlgn="b"/>
                      <a:r>
                        <a:rPr lang="en-IN" sz="500" u="none" strike="noStrike">
                          <a:effectLst/>
                        </a:rPr>
                        <a:t>Last_promotion_gsp</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Years when last promotion Gsp Received</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23431821"/>
                  </a:ext>
                </a:extLst>
              </a:tr>
              <a:tr h="225054">
                <a:tc>
                  <a:txBody>
                    <a:bodyPr/>
                    <a:lstStyle/>
                    <a:p>
                      <a:pPr algn="l" fontAlgn="b"/>
                      <a:r>
                        <a:rPr lang="en-IN" sz="500" u="sng" strike="noStrike" dirty="0" err="1">
                          <a:solidFill>
                            <a:schemeClr val="tx1"/>
                          </a:solidFill>
                          <a:effectLst/>
                          <a:hlinkClick r:id="rId3">
                            <a:extLst>
                              <a:ext uri="{A12FA001-AC4F-418D-AE19-62706E023703}">
                                <ahyp:hlinkClr xmlns:ahyp="http://schemas.microsoft.com/office/drawing/2018/hyperlinkcolor" val="tx"/>
                              </a:ext>
                            </a:extLst>
                          </a:hlinkClick>
                        </a:rPr>
                        <a:t>Years@Current</a:t>
                      </a:r>
                      <a:r>
                        <a:rPr lang="en-IN" sz="500" u="sng" strike="noStrike" dirty="0">
                          <a:solidFill>
                            <a:schemeClr val="tx1"/>
                          </a:solidFill>
                          <a:effectLst/>
                          <a:hlinkClick r:id="rId3">
                            <a:extLst>
                              <a:ext uri="{A12FA001-AC4F-418D-AE19-62706E023703}">
                                <ahyp:hlinkClr xmlns:ahyp="http://schemas.microsoft.com/office/drawing/2018/hyperlinkcolor" val="tx"/>
                              </a:ext>
                            </a:extLst>
                          </a:hlinkClick>
                        </a:rPr>
                        <a:t> Mangers</a:t>
                      </a:r>
                      <a:endParaRPr lang="en-IN" sz="500" b="0" i="0" u="sng" strike="noStrike" dirty="0">
                        <a:solidFill>
                          <a:schemeClr val="tx1"/>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Number of years working under current Maneger</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493368406"/>
                  </a:ext>
                </a:extLst>
              </a:tr>
              <a:tr h="143127">
                <a:tc>
                  <a:txBody>
                    <a:bodyPr/>
                    <a:lstStyle/>
                    <a:p>
                      <a:pPr algn="l" fontAlgn="b"/>
                      <a:r>
                        <a:rPr lang="en-IN" sz="500" u="none" strike="noStrike">
                          <a:effectLst/>
                        </a:rPr>
                        <a:t>Education</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IN" sz="600" u="none" strike="noStrike">
                          <a:effectLst/>
                        </a:rPr>
                        <a:t>Lastest Education pursued</a:t>
                      </a:r>
                      <a:endParaRPr lang="en-IN"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40003217"/>
                  </a:ext>
                </a:extLst>
              </a:tr>
              <a:tr h="143127">
                <a:tc>
                  <a:txBody>
                    <a:bodyPr/>
                    <a:lstStyle/>
                    <a:p>
                      <a:pPr algn="l" fontAlgn="b"/>
                      <a:r>
                        <a:rPr lang="en-IN" sz="500" u="none" strike="noStrike">
                          <a:effectLst/>
                        </a:rPr>
                        <a:t>EducationField</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IN" sz="600" u="none" strike="noStrike">
                          <a:effectLst/>
                        </a:rPr>
                        <a:t>Fieldof education</a:t>
                      </a:r>
                      <a:endParaRPr lang="en-IN"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879431716"/>
                  </a:ext>
                </a:extLst>
              </a:tr>
              <a:tr h="143127">
                <a:tc>
                  <a:txBody>
                    <a:bodyPr/>
                    <a:lstStyle/>
                    <a:p>
                      <a:pPr algn="l" fontAlgn="b"/>
                      <a:r>
                        <a:rPr lang="en-IN" sz="500" u="none" strike="noStrike">
                          <a:effectLst/>
                        </a:rPr>
                        <a:t>Employee_ID</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Employee Id in the organisation</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081588046"/>
                  </a:ext>
                </a:extLst>
              </a:tr>
              <a:tr h="143127">
                <a:tc>
                  <a:txBody>
                    <a:bodyPr/>
                    <a:lstStyle/>
                    <a:p>
                      <a:pPr algn="l" fontAlgn="b"/>
                      <a:r>
                        <a:rPr lang="en-IN" sz="500" u="none" strike="noStrike">
                          <a:effectLst/>
                        </a:rPr>
                        <a:t>Env_Satisfaction</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dirty="0">
                          <a:effectLst/>
                        </a:rPr>
                        <a:t>Environment Satisfaction of the employee 1- Low,2-Medium,3-High,4-Very High</a:t>
                      </a:r>
                      <a:endParaRPr lang="en-US" sz="600" b="0" i="0" u="none" strike="noStrike" dirty="0">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36175478"/>
                  </a:ext>
                </a:extLst>
              </a:tr>
              <a:tr h="143127">
                <a:tc>
                  <a:txBody>
                    <a:bodyPr/>
                    <a:lstStyle/>
                    <a:p>
                      <a:pPr algn="l" fontAlgn="b"/>
                      <a:r>
                        <a:rPr lang="en-IN" sz="500" u="none" strike="noStrike">
                          <a:effectLst/>
                        </a:rPr>
                        <a:t>Gender</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Gender of the Employee(Male /Female)</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84881684"/>
                  </a:ext>
                </a:extLst>
              </a:tr>
              <a:tr h="143127">
                <a:tc>
                  <a:txBody>
                    <a:bodyPr/>
                    <a:lstStyle/>
                    <a:p>
                      <a:pPr algn="l" fontAlgn="b"/>
                      <a:r>
                        <a:rPr lang="en-IN" sz="500" u="none" strike="noStrike">
                          <a:effectLst/>
                        </a:rPr>
                        <a:t>HourlyRate</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Amount that the employee has been paid for an hour</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652181584"/>
                  </a:ext>
                </a:extLst>
              </a:tr>
              <a:tr h="143127">
                <a:tc>
                  <a:txBody>
                    <a:bodyPr/>
                    <a:lstStyle/>
                    <a:p>
                      <a:pPr algn="l" fontAlgn="b"/>
                      <a:r>
                        <a:rPr lang="en-IN" sz="500" u="none" strike="noStrike">
                          <a:effectLst/>
                        </a:rPr>
                        <a:t>Job_Involvement</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Involvement of the employee in the job 1- Low,2-Medium,3-High,4-Very High</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837317242"/>
                  </a:ext>
                </a:extLst>
              </a:tr>
              <a:tr h="143127">
                <a:tc>
                  <a:txBody>
                    <a:bodyPr/>
                    <a:lstStyle/>
                    <a:p>
                      <a:pPr algn="l" fontAlgn="b"/>
                      <a:r>
                        <a:rPr lang="en-IN" sz="500" u="none" strike="noStrike">
                          <a:effectLst/>
                        </a:rPr>
                        <a:t>JobLevel</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Level of Job Role in the Company 1:5 -&gt; Lower level : Higher Level </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122242108"/>
                  </a:ext>
                </a:extLst>
              </a:tr>
              <a:tr h="143127">
                <a:tc>
                  <a:txBody>
                    <a:bodyPr/>
                    <a:lstStyle/>
                    <a:p>
                      <a:pPr algn="l" fontAlgn="b"/>
                      <a:r>
                        <a:rPr lang="en-IN" sz="500" u="none" strike="noStrike">
                          <a:effectLst/>
                        </a:rPr>
                        <a:t>JobRole</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The Role of the employee in a perticular department </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3301535"/>
                  </a:ext>
                </a:extLst>
              </a:tr>
              <a:tr h="143127">
                <a:tc>
                  <a:txBody>
                    <a:bodyPr/>
                    <a:lstStyle/>
                    <a:p>
                      <a:pPr algn="l" fontAlgn="b"/>
                      <a:r>
                        <a:rPr lang="en-IN" sz="500" u="none" strike="noStrike">
                          <a:effectLst/>
                        </a:rPr>
                        <a:t>Job satisfac</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Job Satisfaction of the employee 1- Low,2-Medium,3-High,4-Very High</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83417017"/>
                  </a:ext>
                </a:extLst>
              </a:tr>
              <a:tr h="143127">
                <a:tc>
                  <a:txBody>
                    <a:bodyPr/>
                    <a:lstStyle/>
                    <a:p>
                      <a:pPr algn="l" fontAlgn="b"/>
                      <a:r>
                        <a:rPr lang="en-IN" sz="500" u="none" strike="noStrike">
                          <a:effectLst/>
                        </a:rPr>
                        <a:t>Marital Status</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Marital Status of the Employee(Married/Single/Divorced)</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396482524"/>
                  </a:ext>
                </a:extLst>
              </a:tr>
              <a:tr h="143127">
                <a:tc>
                  <a:txBody>
                    <a:bodyPr/>
                    <a:lstStyle/>
                    <a:p>
                      <a:pPr algn="l" fontAlgn="b"/>
                      <a:r>
                        <a:rPr lang="en-IN" sz="500" u="none" strike="noStrike">
                          <a:effectLst/>
                        </a:rPr>
                        <a:t>Monthly Income</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Monthly Salary of the employee</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194141180"/>
                  </a:ext>
                </a:extLst>
              </a:tr>
              <a:tr h="143127">
                <a:tc>
                  <a:txBody>
                    <a:bodyPr/>
                    <a:lstStyle/>
                    <a:p>
                      <a:pPr algn="l" fontAlgn="b"/>
                      <a:r>
                        <a:rPr lang="en-IN" sz="500" u="none" strike="noStrike">
                          <a:effectLst/>
                        </a:rPr>
                        <a:t>Company Changed</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No . Of companies employee has changed</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612497065"/>
                  </a:ext>
                </a:extLst>
              </a:tr>
              <a:tr h="143127">
                <a:tc>
                  <a:txBody>
                    <a:bodyPr/>
                    <a:lstStyle/>
                    <a:p>
                      <a:pPr algn="l" fontAlgn="b"/>
                      <a:r>
                        <a:rPr lang="en-IN" sz="500" u="none" strike="noStrike">
                          <a:effectLst/>
                        </a:rPr>
                        <a:t>18Yrs</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Is the age of the employee 18Yrs above?(Y/N) [All employees are above 18]</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768666770"/>
                  </a:ext>
                </a:extLst>
              </a:tr>
              <a:tr h="143127">
                <a:tc>
                  <a:txBody>
                    <a:bodyPr/>
                    <a:lstStyle/>
                    <a:p>
                      <a:pPr algn="l" fontAlgn="b"/>
                      <a:r>
                        <a:rPr lang="en-IN" sz="500" u="none" strike="noStrike">
                          <a:effectLst/>
                        </a:rPr>
                        <a:t>Over Time</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Whether the employee has done over time?(Yes/No)</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9518172"/>
                  </a:ext>
                </a:extLst>
              </a:tr>
              <a:tr h="143127">
                <a:tc>
                  <a:txBody>
                    <a:bodyPr/>
                    <a:lstStyle/>
                    <a:p>
                      <a:pPr algn="l" fontAlgn="b"/>
                      <a:r>
                        <a:rPr lang="en-IN" sz="500" u="none" strike="noStrike">
                          <a:effectLst/>
                        </a:rPr>
                        <a:t>PercentSalaryHike</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Percentage of Salary Hiked of Employee</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86340830"/>
                  </a:ext>
                </a:extLst>
              </a:tr>
              <a:tr h="143127">
                <a:tc>
                  <a:txBody>
                    <a:bodyPr/>
                    <a:lstStyle/>
                    <a:p>
                      <a:pPr algn="l" fontAlgn="ctr"/>
                      <a:r>
                        <a:rPr lang="en-IN" sz="500" u="none" strike="noStrike">
                          <a:effectLst/>
                        </a:rPr>
                        <a:t>Performance Rating </a:t>
                      </a:r>
                      <a:endParaRPr lang="en-IN" sz="500" b="0" i="0" u="none" strike="noStrike">
                        <a:solidFill>
                          <a:srgbClr val="000000"/>
                        </a:solidFill>
                        <a:effectLst/>
                        <a:latin typeface="Calibri" panose="020F0502020204030204" pitchFamily="34" charset="0"/>
                      </a:endParaRPr>
                    </a:p>
                  </a:txBody>
                  <a:tcPr marL="3417" marR="3417" marT="341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Rating the Performance of the employee  :1- Low,2-Medium,3-High,4-Very High</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825569578"/>
                  </a:ext>
                </a:extLst>
              </a:tr>
              <a:tr h="256641">
                <a:tc>
                  <a:txBody>
                    <a:bodyPr/>
                    <a:lstStyle/>
                    <a:p>
                      <a:pPr algn="l" fontAlgn="ctr"/>
                      <a:r>
                        <a:rPr lang="en-IN" sz="500" u="none" strike="noStrike">
                          <a:effectLst/>
                        </a:rPr>
                        <a:t>Relationship Satisfaction </a:t>
                      </a:r>
                      <a:endParaRPr lang="en-IN" sz="500" b="0" i="0" u="none" strike="noStrike">
                        <a:solidFill>
                          <a:srgbClr val="000000"/>
                        </a:solidFill>
                        <a:effectLst/>
                        <a:latin typeface="Calibri" panose="020F0502020204030204" pitchFamily="34" charset="0"/>
                      </a:endParaRPr>
                    </a:p>
                  </a:txBody>
                  <a:tcPr marL="3417" marR="3417" marT="341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Relationship Satisfaction of the employee 1- Low,2-Medium,3-High,4-Very High</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826098729"/>
                  </a:ext>
                </a:extLst>
              </a:tr>
              <a:tr h="269078">
                <a:tc>
                  <a:txBody>
                    <a:bodyPr/>
                    <a:lstStyle/>
                    <a:p>
                      <a:pPr algn="l" fontAlgn="b"/>
                      <a:r>
                        <a:rPr lang="en-IN" sz="500" u="none" strike="noStrike">
                          <a:effectLst/>
                        </a:rPr>
                        <a:t>Standard Hours</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Standard hours is the number of hours of production time that should have been used during an accounting period</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859821637"/>
                  </a:ext>
                </a:extLst>
              </a:tr>
              <a:tr h="143127">
                <a:tc>
                  <a:txBody>
                    <a:bodyPr/>
                    <a:lstStyle/>
                    <a:p>
                      <a:pPr algn="l" fontAlgn="b"/>
                      <a:r>
                        <a:rPr lang="en-IN" sz="500" u="none" strike="noStrike">
                          <a:effectLst/>
                        </a:rPr>
                        <a:t>Stock Option Level</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stock option Level is a type of equity compensation granted by company to their employees(0,1,2,3)</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804320549"/>
                  </a:ext>
                </a:extLst>
              </a:tr>
              <a:tr h="143127">
                <a:tc>
                  <a:txBody>
                    <a:bodyPr/>
                    <a:lstStyle/>
                    <a:p>
                      <a:pPr algn="l" fontAlgn="b"/>
                      <a:r>
                        <a:rPr lang="en-IN" sz="500" u="none" strike="noStrike">
                          <a:effectLst/>
                        </a:rPr>
                        <a:t>Total Working Years</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Number of Years the employee has been working from</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4110729"/>
                  </a:ext>
                </a:extLst>
              </a:tr>
              <a:tr h="284072">
                <a:tc>
                  <a:txBody>
                    <a:bodyPr/>
                    <a:lstStyle/>
                    <a:p>
                      <a:pPr algn="l" fontAlgn="b"/>
                      <a:r>
                        <a:rPr lang="en-IN" sz="500" u="none" strike="noStrike">
                          <a:effectLst/>
                        </a:rPr>
                        <a:t>Training time spent</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Number of months they have received training from the Company</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08982471"/>
                  </a:ext>
                </a:extLst>
              </a:tr>
              <a:tr h="143127">
                <a:tc>
                  <a:txBody>
                    <a:bodyPr/>
                    <a:lstStyle/>
                    <a:p>
                      <a:pPr algn="l" fontAlgn="ctr"/>
                      <a:r>
                        <a:rPr lang="en-IN" sz="500" u="none" strike="noStrike">
                          <a:effectLst/>
                        </a:rPr>
                        <a:t>Work LifeBalance</a:t>
                      </a:r>
                      <a:endParaRPr lang="en-IN" sz="500" b="0" i="0" u="none" strike="noStrike">
                        <a:solidFill>
                          <a:srgbClr val="000000"/>
                        </a:solidFill>
                        <a:effectLst/>
                        <a:latin typeface="Calibri" panose="020F0502020204030204" pitchFamily="34" charset="0"/>
                      </a:endParaRPr>
                    </a:p>
                  </a:txBody>
                  <a:tcPr marL="3417" marR="3417" marT="341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Work life Balance : 1-Bad,2-Good,3-Better,4-Best</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961894990"/>
                  </a:ext>
                </a:extLst>
              </a:tr>
              <a:tr h="143127">
                <a:tc>
                  <a:txBody>
                    <a:bodyPr/>
                    <a:lstStyle/>
                    <a:p>
                      <a:pPr algn="l" fontAlgn="b"/>
                      <a:r>
                        <a:rPr lang="en-IN" sz="500" u="none" strike="noStrike">
                          <a:effectLst/>
                        </a:rPr>
                        <a:t>Years @company</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Number of Years of the employee assosiated with this Company</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655054512"/>
                  </a:ext>
                </a:extLst>
              </a:tr>
              <a:tr h="143127">
                <a:tc>
                  <a:txBody>
                    <a:bodyPr/>
                    <a:lstStyle/>
                    <a:p>
                      <a:pPr algn="l" fontAlgn="b"/>
                      <a:r>
                        <a:rPr lang="en-IN" sz="500" u="sng" strike="noStrike" dirty="0" err="1">
                          <a:solidFill>
                            <a:schemeClr val="tx1"/>
                          </a:solidFill>
                          <a:effectLst/>
                          <a:hlinkClick r:id="rId4">
                            <a:extLst>
                              <a:ext uri="{A12FA001-AC4F-418D-AE19-62706E023703}">
                                <ahyp:hlinkClr xmlns:ahyp="http://schemas.microsoft.com/office/drawing/2018/hyperlinkcolor" val="tx"/>
                              </a:ext>
                            </a:extLst>
                          </a:hlinkClick>
                        </a:rPr>
                        <a:t>Years@Current</a:t>
                      </a:r>
                      <a:r>
                        <a:rPr lang="en-IN" sz="500" u="sng" strike="noStrike" dirty="0">
                          <a:solidFill>
                            <a:schemeClr val="tx1"/>
                          </a:solidFill>
                          <a:effectLst/>
                          <a:hlinkClick r:id="rId4">
                            <a:extLst>
                              <a:ext uri="{A12FA001-AC4F-418D-AE19-62706E023703}">
                                <ahyp:hlinkClr xmlns:ahyp="http://schemas.microsoft.com/office/drawing/2018/hyperlinkcolor" val="tx"/>
                              </a:ext>
                            </a:extLst>
                          </a:hlinkClick>
                        </a:rPr>
                        <a:t> role</a:t>
                      </a:r>
                      <a:endParaRPr lang="en-IN" sz="500" b="0" i="0" u="sng" strike="noStrike" dirty="0">
                        <a:solidFill>
                          <a:schemeClr val="tx1"/>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Number of Years the employee has been working in the current role in this company</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4207716267"/>
                  </a:ext>
                </a:extLst>
              </a:tr>
              <a:tr h="143127">
                <a:tc>
                  <a:txBody>
                    <a:bodyPr/>
                    <a:lstStyle/>
                    <a:p>
                      <a:pPr algn="l" fontAlgn="b"/>
                      <a:r>
                        <a:rPr lang="en-IN" sz="500" u="none" strike="noStrike">
                          <a:effectLst/>
                        </a:rPr>
                        <a:t>BusinessTravel</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dirty="0">
                          <a:effectLst/>
                        </a:rPr>
                        <a:t>Travel History of the employee related to business: (Non-Travel, Travel-Frequently, Travel rarely)</a:t>
                      </a:r>
                      <a:endParaRPr lang="en-US" sz="600" b="0" i="0" u="none" strike="noStrike" dirty="0">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542168152"/>
                  </a:ext>
                </a:extLst>
              </a:tr>
              <a:tr h="269078">
                <a:tc>
                  <a:txBody>
                    <a:bodyPr/>
                    <a:lstStyle/>
                    <a:p>
                      <a:pPr algn="l" fontAlgn="b"/>
                      <a:r>
                        <a:rPr lang="en-IN" sz="500" u="none" strike="noStrike" dirty="0">
                          <a:effectLst/>
                        </a:rPr>
                        <a:t>Dept</a:t>
                      </a:r>
                      <a:endParaRPr lang="en-IN" sz="500" b="0" i="0" u="none" strike="noStrike" dirty="0">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dirty="0">
                          <a:effectLst/>
                        </a:rPr>
                        <a:t>The Department of the employee that is currently working in the company ( Human Resources , Research &amp; Development ,Sales </a:t>
                      </a:r>
                      <a:endParaRPr lang="en-US" sz="600" b="0" i="0" u="none" strike="noStrike" dirty="0">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093766920"/>
                  </a:ext>
                </a:extLst>
              </a:tr>
              <a:tr h="143127">
                <a:tc>
                  <a:txBody>
                    <a:bodyPr/>
                    <a:lstStyle/>
                    <a:p>
                      <a:pPr algn="l" fontAlgn="b"/>
                      <a:r>
                        <a:rPr lang="en-IN" sz="500" u="none" strike="noStrike">
                          <a:effectLst/>
                        </a:rPr>
                        <a:t>Travel_distance</a:t>
                      </a:r>
                      <a:endParaRPr lang="en-IN" sz="5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a:effectLst/>
                        </a:rPr>
                        <a:t>The travel Distance from Work place to Home of an employee</a:t>
                      </a:r>
                      <a:endParaRPr lang="en-US" sz="600" b="0" i="0" u="none" strike="noStrike">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951766168"/>
                  </a:ext>
                </a:extLst>
              </a:tr>
              <a:tr h="143127">
                <a:tc>
                  <a:txBody>
                    <a:bodyPr/>
                    <a:lstStyle/>
                    <a:p>
                      <a:pPr algn="l" fontAlgn="b"/>
                      <a:r>
                        <a:rPr lang="en-IN" sz="500" u="none" strike="noStrike" dirty="0">
                          <a:effectLst/>
                        </a:rPr>
                        <a:t>Attrition</a:t>
                      </a:r>
                      <a:endParaRPr lang="en-IN" sz="500" b="0" i="0" u="none" strike="noStrike" dirty="0">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l" fontAlgn="b"/>
                      <a:r>
                        <a:rPr lang="en-US" sz="600" u="none" strike="noStrike" dirty="0">
                          <a:effectLst/>
                        </a:rPr>
                        <a:t>Attrition of the employee(Yes/No)</a:t>
                      </a:r>
                      <a:endParaRPr lang="en-US" sz="600" b="0" i="0" u="none" strike="noStrike" dirty="0">
                        <a:solidFill>
                          <a:srgbClr val="000000"/>
                        </a:solidFill>
                        <a:effectLst/>
                        <a:latin typeface="Calibri" panose="020F0502020204030204" pitchFamily="34" charset="0"/>
                      </a:endParaRPr>
                    </a:p>
                  </a:txBody>
                  <a:tcPr marL="3417" marR="3417" marT="3417"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957710768"/>
                  </a:ext>
                </a:extLst>
              </a:tr>
            </a:tbl>
          </a:graphicData>
        </a:graphic>
      </p:graphicFrame>
    </p:spTree>
    <p:extLst>
      <p:ext uri="{BB962C8B-B14F-4D97-AF65-F5344CB8AC3E}">
        <p14:creationId xmlns:p14="http://schemas.microsoft.com/office/powerpoint/2010/main" val="1848520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800" dirty="0"/>
              <a:t>Exploratory Data Analysis</a:t>
            </a:r>
          </a:p>
        </p:txBody>
      </p:sp>
      <p:sp>
        <p:nvSpPr>
          <p:cNvPr id="3" name="Subtitle 2"/>
          <p:cNvSpPr>
            <a:spLocks noGrp="1"/>
          </p:cNvSpPr>
          <p:nvPr>
            <p:ph type="subTitle" idx="1"/>
          </p:nvPr>
        </p:nvSpPr>
        <p:spPr/>
        <p:txBody>
          <a:bodyPr/>
          <a:lstStyle/>
          <a:p>
            <a:r>
              <a:rPr lang="en-US" dirty="0"/>
              <a:t>HR Attrition Analysis </a:t>
            </a:r>
          </a:p>
        </p:txBody>
      </p:sp>
    </p:spTree>
    <p:extLst>
      <p:ext uri="{BB962C8B-B14F-4D97-AF65-F5344CB8AC3E}">
        <p14:creationId xmlns:p14="http://schemas.microsoft.com/office/powerpoint/2010/main" val="681928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600" dirty="0"/>
              <a:t>Univariate Analysis Categorical Variables</a:t>
            </a:r>
          </a:p>
        </p:txBody>
      </p:sp>
      <p:sp>
        <p:nvSpPr>
          <p:cNvPr id="3" name="Subtitle 2"/>
          <p:cNvSpPr>
            <a:spLocks noGrp="1"/>
          </p:cNvSpPr>
          <p:nvPr>
            <p:ph type="subTitle" idx="1"/>
          </p:nvPr>
        </p:nvSpPr>
        <p:spPr/>
        <p:txBody>
          <a:bodyPr/>
          <a:lstStyle/>
          <a:p>
            <a:r>
              <a:rPr lang="en-US" dirty="0"/>
              <a:t>HR Attrition Analysis </a:t>
            </a:r>
          </a:p>
        </p:txBody>
      </p:sp>
    </p:spTree>
    <p:extLst>
      <p:ext uri="{BB962C8B-B14F-4D97-AF65-F5344CB8AC3E}">
        <p14:creationId xmlns:p14="http://schemas.microsoft.com/office/powerpoint/2010/main" val="1812712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0" name="Rectangle 106">
            <a:extLst>
              <a:ext uri="{FF2B5EF4-FFF2-40B4-BE49-F238E27FC236}">
                <a16:creationId xmlns:a16="http://schemas.microsoft.com/office/drawing/2014/main" id="{6F79B0DD-2C63-4EE5-804F-B8E391FC1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37" y="0"/>
            <a:ext cx="12192000" cy="6858000"/>
          </a:xfrm>
          <a:prstGeom prst="rect">
            <a:avLst/>
          </a:prstGeom>
          <a:solidFill>
            <a:schemeClr val="bg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627DB8AB-CD55-4C8F-9043-52652B8923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6"/>
            <a:ext cx="5364255" cy="2706794"/>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hart, bar chart&#10;&#10;Description automatically generated">
            <a:extLst>
              <a:ext uri="{FF2B5EF4-FFF2-40B4-BE49-F238E27FC236}">
                <a16:creationId xmlns:a16="http://schemas.microsoft.com/office/drawing/2014/main" id="{9E9491D3-0DCE-4205-AD31-0683E3801E96}"/>
              </a:ext>
            </a:extLst>
          </p:cNvPr>
          <p:cNvPicPr>
            <a:picLocks noChangeAspect="1"/>
          </p:cNvPicPr>
          <p:nvPr/>
        </p:nvPicPr>
        <p:blipFill>
          <a:blip r:embed="rId3"/>
          <a:stretch>
            <a:fillRect/>
          </a:stretch>
        </p:blipFill>
        <p:spPr>
          <a:xfrm>
            <a:off x="1810351" y="965200"/>
            <a:ext cx="3029850" cy="2060298"/>
          </a:xfrm>
          <a:prstGeom prst="rect">
            <a:avLst/>
          </a:prstGeom>
        </p:spPr>
      </p:pic>
      <p:sp>
        <p:nvSpPr>
          <p:cNvPr id="111" name="Rectangle 110">
            <a:extLst>
              <a:ext uri="{FF2B5EF4-FFF2-40B4-BE49-F238E27FC236}">
                <a16:creationId xmlns:a16="http://schemas.microsoft.com/office/drawing/2014/main" id="{53059C5A-91CB-4024-9B4E-20082E25C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8589" y="643466"/>
            <a:ext cx="5376806" cy="2706794"/>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Chart, bar chart&#10;&#10;Description automatically generated">
            <a:extLst>
              <a:ext uri="{FF2B5EF4-FFF2-40B4-BE49-F238E27FC236}">
                <a16:creationId xmlns:a16="http://schemas.microsoft.com/office/drawing/2014/main" id="{A40E7941-0911-4D9D-95F1-9E607979FCE3}"/>
              </a:ext>
            </a:extLst>
          </p:cNvPr>
          <p:cNvPicPr>
            <a:picLocks noChangeAspect="1"/>
          </p:cNvPicPr>
          <p:nvPr/>
        </p:nvPicPr>
        <p:blipFill>
          <a:blip r:embed="rId4"/>
          <a:stretch>
            <a:fillRect/>
          </a:stretch>
        </p:blipFill>
        <p:spPr>
          <a:xfrm>
            <a:off x="7324851" y="965200"/>
            <a:ext cx="3063640" cy="2060298"/>
          </a:xfrm>
          <a:prstGeom prst="rect">
            <a:avLst/>
          </a:prstGeom>
        </p:spPr>
      </p:pic>
      <p:sp>
        <p:nvSpPr>
          <p:cNvPr id="113" name="Rectangle 112">
            <a:extLst>
              <a:ext uri="{FF2B5EF4-FFF2-40B4-BE49-F238E27FC236}">
                <a16:creationId xmlns:a16="http://schemas.microsoft.com/office/drawing/2014/main" id="{184884BF-A898-4EFF-9504-E13EBE3FF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3514513"/>
            <a:ext cx="5364255" cy="2703406"/>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Chart, bar chart&#10;&#10;Description automatically generated">
            <a:extLst>
              <a:ext uri="{FF2B5EF4-FFF2-40B4-BE49-F238E27FC236}">
                <a16:creationId xmlns:a16="http://schemas.microsoft.com/office/drawing/2014/main" id="{D1C5404B-F42D-4C91-BE25-33EC639903B4}"/>
              </a:ext>
            </a:extLst>
          </p:cNvPr>
          <p:cNvPicPr>
            <a:picLocks noChangeAspect="1"/>
          </p:cNvPicPr>
          <p:nvPr/>
        </p:nvPicPr>
        <p:blipFill>
          <a:blip r:embed="rId5"/>
          <a:stretch>
            <a:fillRect/>
          </a:stretch>
        </p:blipFill>
        <p:spPr>
          <a:xfrm>
            <a:off x="1783096" y="3836247"/>
            <a:ext cx="3098192" cy="2060298"/>
          </a:xfrm>
          <a:prstGeom prst="rect">
            <a:avLst/>
          </a:prstGeom>
        </p:spPr>
      </p:pic>
      <p:sp>
        <p:nvSpPr>
          <p:cNvPr id="115" name="Rectangle 114">
            <a:extLst>
              <a:ext uri="{FF2B5EF4-FFF2-40B4-BE49-F238E27FC236}">
                <a16:creationId xmlns:a16="http://schemas.microsoft.com/office/drawing/2014/main" id="{7B32D337-FDA6-4468-ADB1-7038E5FC0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8589" y="3514513"/>
            <a:ext cx="5376806" cy="2706794"/>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hart, bar chart&#10;&#10;Description automatically generated">
            <a:extLst>
              <a:ext uri="{FF2B5EF4-FFF2-40B4-BE49-F238E27FC236}">
                <a16:creationId xmlns:a16="http://schemas.microsoft.com/office/drawing/2014/main" id="{CC934900-7676-4EBA-98B9-4D9AEBFE81F0}"/>
              </a:ext>
            </a:extLst>
          </p:cNvPr>
          <p:cNvPicPr>
            <a:picLocks noChangeAspect="1"/>
          </p:cNvPicPr>
          <p:nvPr/>
        </p:nvPicPr>
        <p:blipFill>
          <a:blip r:embed="rId6"/>
          <a:stretch>
            <a:fillRect/>
          </a:stretch>
        </p:blipFill>
        <p:spPr>
          <a:xfrm>
            <a:off x="7247063" y="3836247"/>
            <a:ext cx="3219215" cy="2060298"/>
          </a:xfrm>
          <a:prstGeom prst="rect">
            <a:avLst/>
          </a:prstGeom>
        </p:spPr>
      </p:pic>
    </p:spTree>
    <p:extLst>
      <p:ext uri="{BB962C8B-B14F-4D97-AF65-F5344CB8AC3E}">
        <p14:creationId xmlns:p14="http://schemas.microsoft.com/office/powerpoint/2010/main" val="1210178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1" name="Rectangle 117">
            <a:extLst>
              <a:ext uri="{FF2B5EF4-FFF2-40B4-BE49-F238E27FC236}">
                <a16:creationId xmlns:a16="http://schemas.microsoft.com/office/drawing/2014/main" id="{6F79B0DD-2C63-4EE5-804F-B8E391FC1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37" y="0"/>
            <a:ext cx="12192000" cy="6858000"/>
          </a:xfrm>
          <a:prstGeom prst="rect">
            <a:avLst/>
          </a:prstGeom>
          <a:solidFill>
            <a:schemeClr val="bg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a:extLst>
              <a:ext uri="{FF2B5EF4-FFF2-40B4-BE49-F238E27FC236}">
                <a16:creationId xmlns:a16="http://schemas.microsoft.com/office/drawing/2014/main" id="{627DB8AB-CD55-4C8F-9043-52652B8923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6"/>
            <a:ext cx="5364255" cy="2706794"/>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hart, bar chart&#10;&#10;Description automatically generated">
            <a:extLst>
              <a:ext uri="{FF2B5EF4-FFF2-40B4-BE49-F238E27FC236}">
                <a16:creationId xmlns:a16="http://schemas.microsoft.com/office/drawing/2014/main" id="{FEF28208-05F5-450E-B6AF-CB25735768D3}"/>
              </a:ext>
            </a:extLst>
          </p:cNvPr>
          <p:cNvPicPr>
            <a:picLocks noChangeAspect="1"/>
          </p:cNvPicPr>
          <p:nvPr/>
        </p:nvPicPr>
        <p:blipFill>
          <a:blip r:embed="rId3"/>
          <a:stretch>
            <a:fillRect/>
          </a:stretch>
        </p:blipFill>
        <p:spPr>
          <a:xfrm>
            <a:off x="1804760" y="965200"/>
            <a:ext cx="3041031" cy="2060298"/>
          </a:xfrm>
          <a:prstGeom prst="rect">
            <a:avLst/>
          </a:prstGeom>
        </p:spPr>
      </p:pic>
      <p:sp>
        <p:nvSpPr>
          <p:cNvPr id="122" name="Rectangle 121">
            <a:extLst>
              <a:ext uri="{FF2B5EF4-FFF2-40B4-BE49-F238E27FC236}">
                <a16:creationId xmlns:a16="http://schemas.microsoft.com/office/drawing/2014/main" id="{53059C5A-91CB-4024-9B4E-20082E25C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8589" y="643466"/>
            <a:ext cx="5376806" cy="2706794"/>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Chart, bar chart&#10;&#10;Description automatically generated">
            <a:extLst>
              <a:ext uri="{FF2B5EF4-FFF2-40B4-BE49-F238E27FC236}">
                <a16:creationId xmlns:a16="http://schemas.microsoft.com/office/drawing/2014/main" id="{52442DCF-1BFA-4935-A1AB-260C92B18506}"/>
              </a:ext>
            </a:extLst>
          </p:cNvPr>
          <p:cNvPicPr>
            <a:picLocks noChangeAspect="1"/>
          </p:cNvPicPr>
          <p:nvPr/>
        </p:nvPicPr>
        <p:blipFill>
          <a:blip r:embed="rId4"/>
          <a:stretch>
            <a:fillRect/>
          </a:stretch>
        </p:blipFill>
        <p:spPr>
          <a:xfrm>
            <a:off x="7301728" y="965200"/>
            <a:ext cx="3109885" cy="2060298"/>
          </a:xfrm>
          <a:prstGeom prst="rect">
            <a:avLst/>
          </a:prstGeom>
        </p:spPr>
      </p:pic>
      <p:sp>
        <p:nvSpPr>
          <p:cNvPr id="124" name="Rectangle 123">
            <a:extLst>
              <a:ext uri="{FF2B5EF4-FFF2-40B4-BE49-F238E27FC236}">
                <a16:creationId xmlns:a16="http://schemas.microsoft.com/office/drawing/2014/main" id="{184884BF-A898-4EFF-9504-E13EBE3FF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3514513"/>
            <a:ext cx="5364255" cy="2703406"/>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Chart, bar chart&#10;&#10;Description automatically generated">
            <a:extLst>
              <a:ext uri="{FF2B5EF4-FFF2-40B4-BE49-F238E27FC236}">
                <a16:creationId xmlns:a16="http://schemas.microsoft.com/office/drawing/2014/main" id="{F2C0A015-B068-4130-9A92-8886F541589A}"/>
              </a:ext>
            </a:extLst>
          </p:cNvPr>
          <p:cNvPicPr>
            <a:picLocks noChangeAspect="1"/>
          </p:cNvPicPr>
          <p:nvPr/>
        </p:nvPicPr>
        <p:blipFill>
          <a:blip r:embed="rId5"/>
          <a:stretch>
            <a:fillRect/>
          </a:stretch>
        </p:blipFill>
        <p:spPr>
          <a:xfrm>
            <a:off x="1777249" y="3836247"/>
            <a:ext cx="3109885" cy="2060298"/>
          </a:xfrm>
          <a:prstGeom prst="rect">
            <a:avLst/>
          </a:prstGeom>
        </p:spPr>
      </p:pic>
      <p:sp>
        <p:nvSpPr>
          <p:cNvPr id="126" name="Rectangle 125">
            <a:extLst>
              <a:ext uri="{FF2B5EF4-FFF2-40B4-BE49-F238E27FC236}">
                <a16:creationId xmlns:a16="http://schemas.microsoft.com/office/drawing/2014/main" id="{7B32D337-FDA6-4468-ADB1-7038E5FC0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8589" y="3514513"/>
            <a:ext cx="5376806" cy="2706794"/>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Chart, bar chart&#10;&#10;Description automatically generated">
            <a:extLst>
              <a:ext uri="{FF2B5EF4-FFF2-40B4-BE49-F238E27FC236}">
                <a16:creationId xmlns:a16="http://schemas.microsoft.com/office/drawing/2014/main" id="{31CE8645-2671-4189-B50B-93F3C1C76E89}"/>
              </a:ext>
            </a:extLst>
          </p:cNvPr>
          <p:cNvPicPr>
            <a:picLocks noChangeAspect="1"/>
          </p:cNvPicPr>
          <p:nvPr/>
        </p:nvPicPr>
        <p:blipFill>
          <a:blip r:embed="rId6"/>
          <a:stretch>
            <a:fillRect/>
          </a:stretch>
        </p:blipFill>
        <p:spPr>
          <a:xfrm>
            <a:off x="7289904" y="3836247"/>
            <a:ext cx="3133533" cy="2060298"/>
          </a:xfrm>
          <a:prstGeom prst="rect">
            <a:avLst/>
          </a:prstGeom>
        </p:spPr>
      </p:pic>
    </p:spTree>
    <p:extLst>
      <p:ext uri="{BB962C8B-B14F-4D97-AF65-F5344CB8AC3E}">
        <p14:creationId xmlns:p14="http://schemas.microsoft.com/office/powerpoint/2010/main" val="247594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600" dirty="0"/>
              <a:t>Bivariate Analysis</a:t>
            </a:r>
          </a:p>
        </p:txBody>
      </p:sp>
      <p:sp>
        <p:nvSpPr>
          <p:cNvPr id="3" name="Subtitle 2"/>
          <p:cNvSpPr>
            <a:spLocks noGrp="1"/>
          </p:cNvSpPr>
          <p:nvPr>
            <p:ph type="subTitle" idx="1"/>
          </p:nvPr>
        </p:nvSpPr>
        <p:spPr/>
        <p:txBody>
          <a:bodyPr/>
          <a:lstStyle/>
          <a:p>
            <a:r>
              <a:rPr lang="en-US" dirty="0"/>
              <a:t>HR Attrition Analysis </a:t>
            </a:r>
          </a:p>
        </p:txBody>
      </p:sp>
    </p:spTree>
    <p:extLst>
      <p:ext uri="{BB962C8B-B14F-4D97-AF65-F5344CB8AC3E}">
        <p14:creationId xmlns:p14="http://schemas.microsoft.com/office/powerpoint/2010/main" val="10274183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grpSp>
        <p:nvGrpSpPr>
          <p:cNvPr id="157" name="Group 91">
            <a:extLst>
              <a:ext uri="{FF2B5EF4-FFF2-40B4-BE49-F238E27FC236}">
                <a16:creationId xmlns:a16="http://schemas.microsoft.com/office/drawing/2014/main" id="{B99C5CFC-075D-4F3F-9F9F-661FE5402C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93" name="Picture 92">
              <a:extLst>
                <a:ext uri="{FF2B5EF4-FFF2-40B4-BE49-F238E27FC236}">
                  <a16:creationId xmlns:a16="http://schemas.microsoft.com/office/drawing/2014/main" id="{DC8D7C43-09CE-4135-B728-76800AC3509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4" name="Rectangle 93">
              <a:extLst>
                <a:ext uri="{FF2B5EF4-FFF2-40B4-BE49-F238E27FC236}">
                  <a16:creationId xmlns:a16="http://schemas.microsoft.com/office/drawing/2014/main" id="{1EF55059-E28F-4AFA-9147-69F50C4E6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95" name="Picture 94">
              <a:extLst>
                <a:ext uri="{FF2B5EF4-FFF2-40B4-BE49-F238E27FC236}">
                  <a16:creationId xmlns:a16="http://schemas.microsoft.com/office/drawing/2014/main" id="{E583B832-AA89-4082-98A3-E5AA78763CA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96" name="Picture 95">
              <a:extLst>
                <a:ext uri="{FF2B5EF4-FFF2-40B4-BE49-F238E27FC236}">
                  <a16:creationId xmlns:a16="http://schemas.microsoft.com/office/drawing/2014/main" id="{E591C4AB-3C35-4B64-BB09-94D736BD494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58" name="Straight Connector 97">
            <a:extLst>
              <a:ext uri="{FF2B5EF4-FFF2-40B4-BE49-F238E27FC236}">
                <a16:creationId xmlns:a16="http://schemas.microsoft.com/office/drawing/2014/main" id="{CEED47D7-3B89-48AD-96EB-9331E99785B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useBgFill="1">
        <p:nvSpPr>
          <p:cNvPr id="159" name="Rectangle 99">
            <a:extLst>
              <a:ext uri="{FF2B5EF4-FFF2-40B4-BE49-F238E27FC236}">
                <a16:creationId xmlns:a16="http://schemas.microsoft.com/office/drawing/2014/main" id="{71B91E85-CDB4-4C8E-B726-CD3A3D16E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0" name="Group 101">
            <a:extLst>
              <a:ext uri="{FF2B5EF4-FFF2-40B4-BE49-F238E27FC236}">
                <a16:creationId xmlns:a16="http://schemas.microsoft.com/office/drawing/2014/main" id="{0273F91E-3134-4AC7-9283-19083396C1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786"/>
            <a:ext cx="12229962" cy="6856214"/>
            <a:chOff x="-15736" y="0"/>
            <a:chExt cx="12229962" cy="6856214"/>
          </a:xfrm>
        </p:grpSpPr>
        <p:pic>
          <p:nvPicPr>
            <p:cNvPr id="103" name="Picture 102">
              <a:extLst>
                <a:ext uri="{FF2B5EF4-FFF2-40B4-BE49-F238E27FC236}">
                  <a16:creationId xmlns:a16="http://schemas.microsoft.com/office/drawing/2014/main" id="{75D5D60B-A0DD-4EFF-A5DB-D341822DF9C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61" name="Rectangle 103">
              <a:extLst>
                <a:ext uri="{FF2B5EF4-FFF2-40B4-BE49-F238E27FC236}">
                  <a16:creationId xmlns:a16="http://schemas.microsoft.com/office/drawing/2014/main" id="{C179E6F6-18CD-41CE-AA0A-B192F19774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5" name="Picture 104">
              <a:extLst>
                <a:ext uri="{FF2B5EF4-FFF2-40B4-BE49-F238E27FC236}">
                  <a16:creationId xmlns:a16="http://schemas.microsoft.com/office/drawing/2014/main" id="{0A2686C0-36E5-4A15-857E-A19050A44A5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62" name="Picture 105">
              <a:extLst>
                <a:ext uri="{FF2B5EF4-FFF2-40B4-BE49-F238E27FC236}">
                  <a16:creationId xmlns:a16="http://schemas.microsoft.com/office/drawing/2014/main" id="{C1B7B1B9-1FA9-440D-9BA2-2AC6193F48B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7C3D2B53-5C6E-43B7-87AA-CAEC5B494CD4}"/>
              </a:ext>
            </a:extLst>
          </p:cNvPr>
          <p:cNvSpPr>
            <a:spLocks noGrp="1"/>
          </p:cNvSpPr>
          <p:nvPr>
            <p:ph type="title"/>
          </p:nvPr>
        </p:nvSpPr>
        <p:spPr>
          <a:xfrm>
            <a:off x="2692399" y="5030280"/>
            <a:ext cx="6799331" cy="410171"/>
          </a:xfrm>
        </p:spPr>
        <p:txBody>
          <a:bodyPr vert="horz" lIns="91440" tIns="45720" rIns="91440" bIns="45720" rtlCol="0" anchor="b">
            <a:noAutofit/>
          </a:bodyPr>
          <a:lstStyle/>
          <a:p>
            <a:r>
              <a:rPr lang="en-US" sz="3200" b="1" kern="1200" cap="none" dirty="0">
                <a:ln w="3175" cmpd="sng">
                  <a:noFill/>
                </a:ln>
                <a:solidFill>
                  <a:schemeClr val="tx1">
                    <a:lumMod val="85000"/>
                    <a:lumOff val="15000"/>
                  </a:schemeClr>
                </a:solidFill>
                <a:effectLst/>
                <a:latin typeface="+mj-lt"/>
                <a:ea typeface="+mj-ea"/>
                <a:cs typeface="+mj-cs"/>
              </a:rPr>
              <a:t>Years at Company </a:t>
            </a:r>
          </a:p>
        </p:txBody>
      </p:sp>
      <p:sp>
        <p:nvSpPr>
          <p:cNvPr id="163" name="Rectangle 107">
            <a:extLst>
              <a:ext uri="{FF2B5EF4-FFF2-40B4-BE49-F238E27FC236}">
                <a16:creationId xmlns:a16="http://schemas.microsoft.com/office/drawing/2014/main" id="{3BC1981E-AB48-4C7D-B260-7FDA534252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11086" y="1092200"/>
            <a:ext cx="8962768" cy="3128346"/>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Chart, bar chart&#10;&#10;Description automatically generated">
            <a:extLst>
              <a:ext uri="{FF2B5EF4-FFF2-40B4-BE49-F238E27FC236}">
                <a16:creationId xmlns:a16="http://schemas.microsoft.com/office/drawing/2014/main" id="{8442BAB2-74D3-4618-B326-366B26360212}"/>
              </a:ext>
            </a:extLst>
          </p:cNvPr>
          <p:cNvPicPr>
            <a:picLocks noChangeAspect="1"/>
          </p:cNvPicPr>
          <p:nvPr/>
        </p:nvPicPr>
        <p:blipFill>
          <a:blip r:embed="rId8"/>
          <a:stretch>
            <a:fillRect/>
          </a:stretch>
        </p:blipFill>
        <p:spPr>
          <a:xfrm>
            <a:off x="1776504" y="1975392"/>
            <a:ext cx="2032781" cy="1361962"/>
          </a:xfrm>
          <a:prstGeom prst="rect">
            <a:avLst/>
          </a:prstGeom>
        </p:spPr>
      </p:pic>
      <p:pic>
        <p:nvPicPr>
          <p:cNvPr id="9" name="Picture 8" descr="Chart, bar chart&#10;&#10;Description automatically generated">
            <a:extLst>
              <a:ext uri="{FF2B5EF4-FFF2-40B4-BE49-F238E27FC236}">
                <a16:creationId xmlns:a16="http://schemas.microsoft.com/office/drawing/2014/main" id="{4C8245FB-3F78-41CD-B2BF-0A79DE9976B7}"/>
              </a:ext>
            </a:extLst>
          </p:cNvPr>
          <p:cNvPicPr>
            <a:picLocks noChangeAspect="1"/>
          </p:cNvPicPr>
          <p:nvPr/>
        </p:nvPicPr>
        <p:blipFill>
          <a:blip r:embed="rId9"/>
          <a:stretch>
            <a:fillRect/>
          </a:stretch>
        </p:blipFill>
        <p:spPr>
          <a:xfrm>
            <a:off x="3974703" y="1975392"/>
            <a:ext cx="2032782" cy="1361963"/>
          </a:xfrm>
          <a:prstGeom prst="rect">
            <a:avLst/>
          </a:prstGeom>
        </p:spPr>
      </p:pic>
      <p:pic>
        <p:nvPicPr>
          <p:cNvPr id="7" name="Picture 6" descr="Chart, bar chart&#10;&#10;Description automatically generated">
            <a:extLst>
              <a:ext uri="{FF2B5EF4-FFF2-40B4-BE49-F238E27FC236}">
                <a16:creationId xmlns:a16="http://schemas.microsoft.com/office/drawing/2014/main" id="{E47ED3FF-ED17-45F3-B246-6A14353D8ECF}"/>
              </a:ext>
            </a:extLst>
          </p:cNvPr>
          <p:cNvPicPr>
            <a:picLocks noChangeAspect="1"/>
          </p:cNvPicPr>
          <p:nvPr/>
        </p:nvPicPr>
        <p:blipFill>
          <a:blip r:embed="rId10"/>
          <a:stretch>
            <a:fillRect/>
          </a:stretch>
        </p:blipFill>
        <p:spPr>
          <a:xfrm>
            <a:off x="6172903" y="1977933"/>
            <a:ext cx="2032782" cy="1356881"/>
          </a:xfrm>
          <a:prstGeom prst="rect">
            <a:avLst/>
          </a:prstGeom>
        </p:spPr>
      </p:pic>
      <p:pic>
        <p:nvPicPr>
          <p:cNvPr id="4" name="Picture 3" descr="Chart, bar chart&#10;&#10;Description automatically generated">
            <a:extLst>
              <a:ext uri="{FF2B5EF4-FFF2-40B4-BE49-F238E27FC236}">
                <a16:creationId xmlns:a16="http://schemas.microsoft.com/office/drawing/2014/main" id="{D1F76714-355F-4886-9B92-9B1CA49C828B}"/>
              </a:ext>
            </a:extLst>
          </p:cNvPr>
          <p:cNvPicPr>
            <a:picLocks noChangeAspect="1"/>
          </p:cNvPicPr>
          <p:nvPr/>
        </p:nvPicPr>
        <p:blipFill>
          <a:blip r:embed="rId11"/>
          <a:stretch>
            <a:fillRect/>
          </a:stretch>
        </p:blipFill>
        <p:spPr>
          <a:xfrm>
            <a:off x="8371102" y="2027346"/>
            <a:ext cx="2037335" cy="1258054"/>
          </a:xfrm>
          <a:prstGeom prst="rect">
            <a:avLst/>
          </a:prstGeom>
        </p:spPr>
      </p:pic>
      <p:cxnSp>
        <p:nvCxnSpPr>
          <p:cNvPr id="164" name="Straight Connector 109">
            <a:extLst>
              <a:ext uri="{FF2B5EF4-FFF2-40B4-BE49-F238E27FC236}">
                <a16:creationId xmlns:a16="http://schemas.microsoft.com/office/drawing/2014/main" id="{A74C0DAF-43CA-40A8-B867-6E17661FD0C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164080" y="5518838"/>
            <a:ext cx="786384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883312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grpSp>
        <p:nvGrpSpPr>
          <p:cNvPr id="105" name="Group 104">
            <a:extLst>
              <a:ext uri="{FF2B5EF4-FFF2-40B4-BE49-F238E27FC236}">
                <a16:creationId xmlns:a16="http://schemas.microsoft.com/office/drawing/2014/main" id="{3FEEE78B-6EC9-4EE6-B42A-C56FE0583E9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106" name="Picture 105">
              <a:extLst>
                <a:ext uri="{FF2B5EF4-FFF2-40B4-BE49-F238E27FC236}">
                  <a16:creationId xmlns:a16="http://schemas.microsoft.com/office/drawing/2014/main" id="{2989D3D0-25DB-4F46-A08D-5FA66FBFDF6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7" name="Rectangle 106">
              <a:extLst>
                <a:ext uri="{FF2B5EF4-FFF2-40B4-BE49-F238E27FC236}">
                  <a16:creationId xmlns:a16="http://schemas.microsoft.com/office/drawing/2014/main" id="{82F2E3AD-002C-47F6-A7F8-7D07CE2BA9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08" name="Picture 107">
              <a:extLst>
                <a:ext uri="{FF2B5EF4-FFF2-40B4-BE49-F238E27FC236}">
                  <a16:creationId xmlns:a16="http://schemas.microsoft.com/office/drawing/2014/main" id="{9F26D44A-571B-4B37-B312-F1EB96D0778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09" name="Picture 108">
              <a:extLst>
                <a:ext uri="{FF2B5EF4-FFF2-40B4-BE49-F238E27FC236}">
                  <a16:creationId xmlns:a16="http://schemas.microsoft.com/office/drawing/2014/main" id="{8912A71A-A72B-4A6F-92A9-2B170CE4224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11" name="Straight Connector 110">
            <a:extLst>
              <a:ext uri="{FF2B5EF4-FFF2-40B4-BE49-F238E27FC236}">
                <a16:creationId xmlns:a16="http://schemas.microsoft.com/office/drawing/2014/main" id="{A82A5FDC-0CB0-426A-A974-5B7A646F2EC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13" name="Group 112">
            <a:extLst>
              <a:ext uri="{FF2B5EF4-FFF2-40B4-BE49-F238E27FC236}">
                <a16:creationId xmlns:a16="http://schemas.microsoft.com/office/drawing/2014/main" id="{46EE4FB9-7E41-4891-95F4-17C1C7506E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14" name="Picture 113">
              <a:extLst>
                <a:ext uri="{FF2B5EF4-FFF2-40B4-BE49-F238E27FC236}">
                  <a16:creationId xmlns:a16="http://schemas.microsoft.com/office/drawing/2014/main" id="{26ADBD52-015C-4720-81DC-DF7B74FEE99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15" name="Rectangle 114">
              <a:extLst>
                <a:ext uri="{FF2B5EF4-FFF2-40B4-BE49-F238E27FC236}">
                  <a16:creationId xmlns:a16="http://schemas.microsoft.com/office/drawing/2014/main" id="{5C11B5BC-8312-4E22-BD1C-DBBC0FB9F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16" name="Picture 115">
              <a:extLst>
                <a:ext uri="{FF2B5EF4-FFF2-40B4-BE49-F238E27FC236}">
                  <a16:creationId xmlns:a16="http://schemas.microsoft.com/office/drawing/2014/main" id="{27BA03B2-5DC4-462E-BA8D-2749C7B6CF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7" name="Picture 116">
              <a:extLst>
                <a:ext uri="{FF2B5EF4-FFF2-40B4-BE49-F238E27FC236}">
                  <a16:creationId xmlns:a16="http://schemas.microsoft.com/office/drawing/2014/main" id="{F74C0211-75AA-454E-98D5-B47CB2911A4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7C3D2B53-5C6E-43B7-87AA-CAEC5B494CD4}"/>
              </a:ext>
            </a:extLst>
          </p:cNvPr>
          <p:cNvSpPr>
            <a:spLocks noGrp="1"/>
          </p:cNvSpPr>
          <p:nvPr>
            <p:ph type="title"/>
          </p:nvPr>
        </p:nvSpPr>
        <p:spPr>
          <a:xfrm>
            <a:off x="1102619" y="3992371"/>
            <a:ext cx="9989677" cy="1186515"/>
          </a:xfrm>
        </p:spPr>
        <p:txBody>
          <a:bodyPr vert="horz" lIns="91440" tIns="45720" rIns="91440" bIns="45720" rtlCol="0" anchor="b">
            <a:normAutofit/>
          </a:bodyPr>
          <a:lstStyle/>
          <a:p>
            <a:r>
              <a:rPr lang="en-US" sz="3200" b="1" kern="1200" cap="none" dirty="0">
                <a:ln w="3175" cmpd="sng">
                  <a:noFill/>
                </a:ln>
                <a:solidFill>
                  <a:schemeClr val="tx1">
                    <a:lumMod val="85000"/>
                    <a:lumOff val="15000"/>
                  </a:schemeClr>
                </a:solidFill>
                <a:effectLst/>
                <a:latin typeface="+mj-lt"/>
                <a:ea typeface="+mj-ea"/>
                <a:cs typeface="+mj-cs"/>
              </a:rPr>
              <a:t>Over Time Distribution</a:t>
            </a:r>
          </a:p>
        </p:txBody>
      </p:sp>
      <p:pic>
        <p:nvPicPr>
          <p:cNvPr id="7" name="Picture 6" descr="Chart, bar chart&#10;&#10;Description automatically generated">
            <a:extLst>
              <a:ext uri="{FF2B5EF4-FFF2-40B4-BE49-F238E27FC236}">
                <a16:creationId xmlns:a16="http://schemas.microsoft.com/office/drawing/2014/main" id="{4EBC85A3-F95F-4AE2-BB05-29FE9AC4E9A6}"/>
              </a:ext>
            </a:extLst>
          </p:cNvPr>
          <p:cNvPicPr>
            <a:picLocks noChangeAspect="1"/>
          </p:cNvPicPr>
          <p:nvPr/>
        </p:nvPicPr>
        <p:blipFill>
          <a:blip r:embed="rId8"/>
          <a:stretch>
            <a:fillRect/>
          </a:stretch>
        </p:blipFill>
        <p:spPr>
          <a:xfrm>
            <a:off x="789652" y="1477218"/>
            <a:ext cx="3740006" cy="2515153"/>
          </a:xfrm>
          <a:prstGeom prst="rect">
            <a:avLst/>
          </a:prstGeom>
        </p:spPr>
      </p:pic>
      <p:pic>
        <p:nvPicPr>
          <p:cNvPr id="9" name="Picture 8" descr="Chart, bar chart&#10;&#10;Description automatically generated">
            <a:extLst>
              <a:ext uri="{FF2B5EF4-FFF2-40B4-BE49-F238E27FC236}">
                <a16:creationId xmlns:a16="http://schemas.microsoft.com/office/drawing/2014/main" id="{DB3E571D-8F6D-44A8-9D76-00A61B1A4695}"/>
              </a:ext>
            </a:extLst>
          </p:cNvPr>
          <p:cNvPicPr>
            <a:picLocks noChangeAspect="1"/>
          </p:cNvPicPr>
          <p:nvPr/>
        </p:nvPicPr>
        <p:blipFill>
          <a:blip r:embed="rId9"/>
          <a:stretch>
            <a:fillRect/>
          </a:stretch>
        </p:blipFill>
        <p:spPr>
          <a:xfrm>
            <a:off x="4547646" y="1567741"/>
            <a:ext cx="3124858" cy="2300579"/>
          </a:xfrm>
          <a:prstGeom prst="rect">
            <a:avLst/>
          </a:prstGeom>
        </p:spPr>
      </p:pic>
      <p:pic>
        <p:nvPicPr>
          <p:cNvPr id="4" name="Picture 3" descr="Chart, bar chart&#10;&#10;Description automatically generated">
            <a:extLst>
              <a:ext uri="{FF2B5EF4-FFF2-40B4-BE49-F238E27FC236}">
                <a16:creationId xmlns:a16="http://schemas.microsoft.com/office/drawing/2014/main" id="{90D854A8-C5E1-4608-BE24-42F1D847175A}"/>
              </a:ext>
            </a:extLst>
          </p:cNvPr>
          <p:cNvPicPr>
            <a:picLocks noChangeAspect="1"/>
          </p:cNvPicPr>
          <p:nvPr/>
        </p:nvPicPr>
        <p:blipFill>
          <a:blip r:embed="rId10"/>
          <a:stretch>
            <a:fillRect/>
          </a:stretch>
        </p:blipFill>
        <p:spPr>
          <a:xfrm>
            <a:off x="7682664" y="1473729"/>
            <a:ext cx="3740004" cy="2524501"/>
          </a:xfrm>
          <a:prstGeom prst="rect">
            <a:avLst/>
          </a:prstGeom>
        </p:spPr>
      </p:pic>
      <p:cxnSp>
        <p:nvCxnSpPr>
          <p:cNvPr id="119" name="Straight Connector 118">
            <a:extLst>
              <a:ext uri="{FF2B5EF4-FFF2-40B4-BE49-F238E27FC236}">
                <a16:creationId xmlns:a16="http://schemas.microsoft.com/office/drawing/2014/main" id="{CF701DD5-8993-46EC-941C-86DD0188E2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81200" y="5262441"/>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79513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Content</a:t>
            </a:r>
          </a:p>
        </p:txBody>
      </p:sp>
      <p:sp>
        <p:nvSpPr>
          <p:cNvPr id="3" name="Content Placeholder 2"/>
          <p:cNvSpPr>
            <a:spLocks noGrp="1"/>
          </p:cNvSpPr>
          <p:nvPr>
            <p:ph idx="1"/>
          </p:nvPr>
        </p:nvSpPr>
        <p:spPr>
          <a:ln>
            <a:noFill/>
          </a:ln>
        </p:spPr>
        <p:txBody>
          <a:bodyPr>
            <a:normAutofit fontScale="92500" lnSpcReduction="20000"/>
          </a:bodyPr>
          <a:lstStyle/>
          <a:p>
            <a:r>
              <a:rPr lang="en-US" dirty="0"/>
              <a:t>Objective</a:t>
            </a:r>
          </a:p>
          <a:p>
            <a:r>
              <a:rPr lang="en-US" dirty="0"/>
              <a:t>Executive Summary and key findings</a:t>
            </a:r>
          </a:p>
          <a:p>
            <a:r>
              <a:rPr lang="en-US" dirty="0"/>
              <a:t>Data Summary and Pre-processing</a:t>
            </a:r>
          </a:p>
          <a:p>
            <a:r>
              <a:rPr lang="en-US" dirty="0"/>
              <a:t>Exploratory Data Analysis</a:t>
            </a:r>
          </a:p>
          <a:p>
            <a:r>
              <a:rPr lang="en-US" dirty="0"/>
              <a:t>Feature Engineering &amp; Data Preparation</a:t>
            </a:r>
          </a:p>
          <a:p>
            <a:r>
              <a:rPr lang="en-US" dirty="0"/>
              <a:t>Hypothesis Testing</a:t>
            </a:r>
          </a:p>
          <a:p>
            <a:r>
              <a:rPr lang="en-US" dirty="0"/>
              <a:t>Predictive Modelling and Evaluation</a:t>
            </a:r>
          </a:p>
          <a:p>
            <a:r>
              <a:rPr lang="en-US" dirty="0"/>
              <a:t>Conclusion and Recommendation</a:t>
            </a:r>
          </a:p>
          <a:p>
            <a:endParaRPr lang="en-US" dirty="0"/>
          </a:p>
        </p:txBody>
      </p:sp>
      <p:pic>
        <p:nvPicPr>
          <p:cNvPr id="6" name="Picture 5" descr="A picture containing text, clipart, vector graphics&#10;&#10;Description automatically generated">
            <a:extLst>
              <a:ext uri="{FF2B5EF4-FFF2-40B4-BE49-F238E27FC236}">
                <a16:creationId xmlns:a16="http://schemas.microsoft.com/office/drawing/2014/main" id="{20F272F8-0F72-4ADC-ABF2-ABC162B5FD72}"/>
              </a:ext>
            </a:extLst>
          </p:cNvPr>
          <p:cNvPicPr>
            <a:picLocks noChangeAspect="1"/>
          </p:cNvPicPr>
          <p:nvPr/>
        </p:nvPicPr>
        <p:blipFill>
          <a:blip r:embed="rId2"/>
          <a:stretch>
            <a:fillRect/>
          </a:stretch>
        </p:blipFill>
        <p:spPr>
          <a:xfrm>
            <a:off x="6985592" y="3115338"/>
            <a:ext cx="3553637" cy="199892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349492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Chart, bar chart&#10;&#10;Description automatically generated">
            <a:extLst>
              <a:ext uri="{FF2B5EF4-FFF2-40B4-BE49-F238E27FC236}">
                <a16:creationId xmlns:a16="http://schemas.microsoft.com/office/drawing/2014/main" id="{9A6B13AA-C5C4-466C-BD6B-E43100E35CB2}"/>
              </a:ext>
            </a:extLst>
          </p:cNvPr>
          <p:cNvPicPr>
            <a:picLocks noChangeAspect="1"/>
          </p:cNvPicPr>
          <p:nvPr/>
        </p:nvPicPr>
        <p:blipFill>
          <a:blip r:embed="rId3"/>
          <a:stretch>
            <a:fillRect/>
          </a:stretch>
        </p:blipFill>
        <p:spPr>
          <a:xfrm>
            <a:off x="1527526" y="643467"/>
            <a:ext cx="3927747" cy="2543217"/>
          </a:xfrm>
          <a:prstGeom prst="rect">
            <a:avLst/>
          </a:prstGeom>
        </p:spPr>
      </p:pic>
      <p:cxnSp>
        <p:nvCxnSpPr>
          <p:cNvPr id="47" name="Straight Connector 46">
            <a:extLst>
              <a:ext uri="{FF2B5EF4-FFF2-40B4-BE49-F238E27FC236}">
                <a16:creationId xmlns:a16="http://schemas.microsoft.com/office/drawing/2014/main" id="{91B6081D-D3E8-4209-B85B-EB1C655A62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1214" y="1111170"/>
            <a:ext cx="11040" cy="4645103"/>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descr="Chart, bar chart&#10;&#10;Description automatically generated">
            <a:extLst>
              <a:ext uri="{FF2B5EF4-FFF2-40B4-BE49-F238E27FC236}">
                <a16:creationId xmlns:a16="http://schemas.microsoft.com/office/drawing/2014/main" id="{D35CA8FD-07E4-4FA7-91B3-4484762E22B1}"/>
              </a:ext>
            </a:extLst>
          </p:cNvPr>
          <p:cNvPicPr>
            <a:picLocks noChangeAspect="1"/>
          </p:cNvPicPr>
          <p:nvPr/>
        </p:nvPicPr>
        <p:blipFill>
          <a:blip r:embed="rId4"/>
          <a:stretch>
            <a:fillRect/>
          </a:stretch>
        </p:blipFill>
        <p:spPr>
          <a:xfrm>
            <a:off x="6717898" y="643467"/>
            <a:ext cx="3973776" cy="2543217"/>
          </a:xfrm>
          <a:prstGeom prst="rect">
            <a:avLst/>
          </a:prstGeom>
        </p:spPr>
      </p:pic>
      <p:cxnSp>
        <p:nvCxnSpPr>
          <p:cNvPr id="49" name="Straight Connector 48">
            <a:extLst>
              <a:ext uri="{FF2B5EF4-FFF2-40B4-BE49-F238E27FC236}">
                <a16:creationId xmlns:a16="http://schemas.microsoft.com/office/drawing/2014/main" id="{28CA55E4-1295-45C8-BA05-5A9E705B74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03027"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8C5794E-A9A1-4A23-AF68-C79A782233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10334"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4" name="Picture 3" descr="Chart, bar chart&#10;&#10;Description automatically generated">
            <a:extLst>
              <a:ext uri="{FF2B5EF4-FFF2-40B4-BE49-F238E27FC236}">
                <a16:creationId xmlns:a16="http://schemas.microsoft.com/office/drawing/2014/main" id="{34CEA701-64C4-4754-8BAB-CEDBE35B9824}"/>
              </a:ext>
            </a:extLst>
          </p:cNvPr>
          <p:cNvPicPr>
            <a:picLocks noChangeAspect="1"/>
          </p:cNvPicPr>
          <p:nvPr/>
        </p:nvPicPr>
        <p:blipFill>
          <a:blip r:embed="rId5"/>
          <a:stretch>
            <a:fillRect/>
          </a:stretch>
        </p:blipFill>
        <p:spPr>
          <a:xfrm>
            <a:off x="1540547" y="3671316"/>
            <a:ext cx="3901705" cy="2545862"/>
          </a:xfrm>
          <a:prstGeom prst="rect">
            <a:avLst/>
          </a:prstGeom>
        </p:spPr>
      </p:pic>
      <p:pic>
        <p:nvPicPr>
          <p:cNvPr id="13" name="Picture 12" descr="Chart, bar chart&#10;&#10;Description automatically generated">
            <a:extLst>
              <a:ext uri="{FF2B5EF4-FFF2-40B4-BE49-F238E27FC236}">
                <a16:creationId xmlns:a16="http://schemas.microsoft.com/office/drawing/2014/main" id="{FE4236D3-ED11-444A-925B-209AD60A3376}"/>
              </a:ext>
            </a:extLst>
          </p:cNvPr>
          <p:cNvPicPr>
            <a:picLocks noChangeAspect="1"/>
          </p:cNvPicPr>
          <p:nvPr/>
        </p:nvPicPr>
        <p:blipFill>
          <a:blip r:embed="rId6"/>
          <a:stretch>
            <a:fillRect/>
          </a:stretch>
        </p:blipFill>
        <p:spPr>
          <a:xfrm>
            <a:off x="6820306" y="3671316"/>
            <a:ext cx="3768959" cy="2553469"/>
          </a:xfrm>
          <a:prstGeom prst="rect">
            <a:avLst/>
          </a:prstGeom>
        </p:spPr>
      </p:pic>
    </p:spTree>
    <p:extLst>
      <p:ext uri="{BB962C8B-B14F-4D97-AF65-F5344CB8AC3E}">
        <p14:creationId xmlns:p14="http://schemas.microsoft.com/office/powerpoint/2010/main" val="37045107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hart, bar chart&#10;&#10;Description automatically generated">
            <a:extLst>
              <a:ext uri="{FF2B5EF4-FFF2-40B4-BE49-F238E27FC236}">
                <a16:creationId xmlns:a16="http://schemas.microsoft.com/office/drawing/2014/main" id="{7DAA9EA5-06BA-41F9-8947-667AEDFC6ED3}"/>
              </a:ext>
            </a:extLst>
          </p:cNvPr>
          <p:cNvPicPr>
            <a:picLocks noChangeAspect="1"/>
          </p:cNvPicPr>
          <p:nvPr/>
        </p:nvPicPr>
        <p:blipFill>
          <a:blip r:embed="rId3"/>
          <a:stretch>
            <a:fillRect/>
          </a:stretch>
        </p:blipFill>
        <p:spPr>
          <a:xfrm>
            <a:off x="760426" y="937867"/>
            <a:ext cx="3354373" cy="2104868"/>
          </a:xfrm>
          <a:prstGeom prst="rect">
            <a:avLst/>
          </a:prstGeom>
        </p:spPr>
      </p:pic>
      <p:pic>
        <p:nvPicPr>
          <p:cNvPr id="11" name="Picture 10" descr="Chart, bar chart&#10;&#10;Description automatically generated">
            <a:extLst>
              <a:ext uri="{FF2B5EF4-FFF2-40B4-BE49-F238E27FC236}">
                <a16:creationId xmlns:a16="http://schemas.microsoft.com/office/drawing/2014/main" id="{A17CA4FF-A185-4B87-8427-50EA3E05F5F5}"/>
              </a:ext>
            </a:extLst>
          </p:cNvPr>
          <p:cNvPicPr>
            <a:picLocks noChangeAspect="1"/>
          </p:cNvPicPr>
          <p:nvPr/>
        </p:nvPicPr>
        <p:blipFill>
          <a:blip r:embed="rId4"/>
          <a:stretch>
            <a:fillRect/>
          </a:stretch>
        </p:blipFill>
        <p:spPr>
          <a:xfrm>
            <a:off x="7645909" y="3652790"/>
            <a:ext cx="3743538" cy="2498810"/>
          </a:xfrm>
          <a:prstGeom prst="rect">
            <a:avLst/>
          </a:prstGeom>
        </p:spPr>
      </p:pic>
      <p:pic>
        <p:nvPicPr>
          <p:cNvPr id="17" name="Picture 16" descr="Chart, bar chart&#10;&#10;Description automatically generated">
            <a:extLst>
              <a:ext uri="{FF2B5EF4-FFF2-40B4-BE49-F238E27FC236}">
                <a16:creationId xmlns:a16="http://schemas.microsoft.com/office/drawing/2014/main" id="{55F3A7A8-E310-47DA-B781-0C2BA0683956}"/>
              </a:ext>
            </a:extLst>
          </p:cNvPr>
          <p:cNvPicPr>
            <a:picLocks noChangeAspect="1"/>
          </p:cNvPicPr>
          <p:nvPr/>
        </p:nvPicPr>
        <p:blipFill>
          <a:blip r:embed="rId5"/>
          <a:stretch>
            <a:fillRect/>
          </a:stretch>
        </p:blipFill>
        <p:spPr>
          <a:xfrm>
            <a:off x="7790117" y="906922"/>
            <a:ext cx="3354373" cy="2171956"/>
          </a:xfrm>
          <a:prstGeom prst="rect">
            <a:avLst/>
          </a:prstGeom>
        </p:spPr>
      </p:pic>
      <p:pic>
        <p:nvPicPr>
          <p:cNvPr id="15" name="Picture 14" descr="Chart, bar chart&#10;&#10;Description automatically generated">
            <a:extLst>
              <a:ext uri="{FF2B5EF4-FFF2-40B4-BE49-F238E27FC236}">
                <a16:creationId xmlns:a16="http://schemas.microsoft.com/office/drawing/2014/main" id="{E40A9BAE-E93B-4DF7-A3EB-AD7885D2520F}"/>
              </a:ext>
            </a:extLst>
          </p:cNvPr>
          <p:cNvPicPr>
            <a:picLocks noChangeAspect="1"/>
          </p:cNvPicPr>
          <p:nvPr/>
        </p:nvPicPr>
        <p:blipFill>
          <a:blip r:embed="rId6"/>
          <a:stretch>
            <a:fillRect/>
          </a:stretch>
        </p:blipFill>
        <p:spPr>
          <a:xfrm>
            <a:off x="739163" y="3732028"/>
            <a:ext cx="3573307" cy="2161850"/>
          </a:xfrm>
          <a:prstGeom prst="rect">
            <a:avLst/>
          </a:prstGeom>
        </p:spPr>
      </p:pic>
      <p:sp>
        <p:nvSpPr>
          <p:cNvPr id="27" name="TextBox 26">
            <a:extLst>
              <a:ext uri="{FF2B5EF4-FFF2-40B4-BE49-F238E27FC236}">
                <a16:creationId xmlns:a16="http://schemas.microsoft.com/office/drawing/2014/main" id="{EB568400-A975-4AA2-851C-8DEDFE51F464}"/>
              </a:ext>
            </a:extLst>
          </p:cNvPr>
          <p:cNvSpPr txBox="1"/>
          <p:nvPr/>
        </p:nvSpPr>
        <p:spPr>
          <a:xfrm>
            <a:off x="4153746" y="2960892"/>
            <a:ext cx="3884507" cy="954107"/>
          </a:xfrm>
          <a:prstGeom prst="rect">
            <a:avLst/>
          </a:prstGeom>
          <a:noFill/>
        </p:spPr>
        <p:txBody>
          <a:bodyPr wrap="square" rtlCol="0">
            <a:spAutoFit/>
          </a:bodyPr>
          <a:lstStyle/>
          <a:p>
            <a:pPr algn="ctr"/>
            <a:r>
              <a:rPr lang="en-US" sz="2800" dirty="0"/>
              <a:t>Monthly Income Distribution </a:t>
            </a:r>
            <a:endParaRPr lang="en-IN" sz="2800" dirty="0"/>
          </a:p>
        </p:txBody>
      </p:sp>
    </p:spTree>
    <p:extLst>
      <p:ext uri="{BB962C8B-B14F-4D97-AF65-F5344CB8AC3E}">
        <p14:creationId xmlns:p14="http://schemas.microsoft.com/office/powerpoint/2010/main" val="22129974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7012542-3FF2-4B4F-A9AD-037EB3C60137}"/>
              </a:ext>
            </a:extLst>
          </p:cNvPr>
          <p:cNvPicPr>
            <a:picLocks noChangeAspect="1"/>
          </p:cNvPicPr>
          <p:nvPr/>
        </p:nvPicPr>
        <p:blipFill>
          <a:blip r:embed="rId2"/>
          <a:stretch>
            <a:fillRect/>
          </a:stretch>
        </p:blipFill>
        <p:spPr>
          <a:xfrm>
            <a:off x="2207989" y="1319433"/>
            <a:ext cx="7757109" cy="4615479"/>
          </a:xfrm>
          <a:prstGeom prst="rect">
            <a:avLst/>
          </a:prstGeom>
        </p:spPr>
      </p:pic>
      <p:sp>
        <p:nvSpPr>
          <p:cNvPr id="2" name="Title 1"/>
          <p:cNvSpPr>
            <a:spLocks noGrp="1"/>
          </p:cNvSpPr>
          <p:nvPr>
            <p:ph type="title" idx="4294967295"/>
          </p:nvPr>
        </p:nvSpPr>
        <p:spPr>
          <a:xfrm>
            <a:off x="1295400" y="220718"/>
            <a:ext cx="9601200" cy="1576552"/>
          </a:xfrm>
        </p:spPr>
        <p:txBody>
          <a:bodyPr>
            <a:normAutofit/>
          </a:bodyPr>
          <a:lstStyle/>
          <a:p>
            <a:r>
              <a:rPr lang="en-US" sz="3200" dirty="0"/>
              <a:t>Distribution of Monthly Income vs Gender</a:t>
            </a:r>
          </a:p>
        </p:txBody>
      </p:sp>
    </p:spTree>
    <p:extLst>
      <p:ext uri="{BB962C8B-B14F-4D97-AF65-F5344CB8AC3E}">
        <p14:creationId xmlns:p14="http://schemas.microsoft.com/office/powerpoint/2010/main" val="438162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Chart, bar chart&#10;&#10;Description automatically generated">
            <a:extLst>
              <a:ext uri="{FF2B5EF4-FFF2-40B4-BE49-F238E27FC236}">
                <a16:creationId xmlns:a16="http://schemas.microsoft.com/office/drawing/2014/main" id="{3BDC5A20-877F-45FE-AD24-2DDB5F20E10A}"/>
              </a:ext>
            </a:extLst>
          </p:cNvPr>
          <p:cNvPicPr>
            <a:picLocks noChangeAspect="1"/>
          </p:cNvPicPr>
          <p:nvPr/>
        </p:nvPicPr>
        <p:blipFill>
          <a:blip r:embed="rId3"/>
          <a:stretch>
            <a:fillRect/>
          </a:stretch>
        </p:blipFill>
        <p:spPr>
          <a:xfrm>
            <a:off x="643467" y="890353"/>
            <a:ext cx="3278292" cy="2130889"/>
          </a:xfrm>
          <a:prstGeom prst="rect">
            <a:avLst/>
          </a:prstGeom>
        </p:spPr>
      </p:pic>
      <p:pic>
        <p:nvPicPr>
          <p:cNvPr id="8" name="Picture 7" descr="Chart, bar chart&#10;&#10;Description automatically generated">
            <a:extLst>
              <a:ext uri="{FF2B5EF4-FFF2-40B4-BE49-F238E27FC236}">
                <a16:creationId xmlns:a16="http://schemas.microsoft.com/office/drawing/2014/main" id="{9AF4AD49-50F5-4054-92C9-29E8C6B3B06C}"/>
              </a:ext>
            </a:extLst>
          </p:cNvPr>
          <p:cNvPicPr>
            <a:picLocks noChangeAspect="1"/>
          </p:cNvPicPr>
          <p:nvPr/>
        </p:nvPicPr>
        <p:blipFill>
          <a:blip r:embed="rId4"/>
          <a:stretch>
            <a:fillRect/>
          </a:stretch>
        </p:blipFill>
        <p:spPr>
          <a:xfrm>
            <a:off x="4243493" y="2942392"/>
            <a:ext cx="3743538" cy="2517529"/>
          </a:xfrm>
          <a:prstGeom prst="rect">
            <a:avLst/>
          </a:prstGeom>
        </p:spPr>
      </p:pic>
      <p:pic>
        <p:nvPicPr>
          <p:cNvPr id="17" name="Picture 16" descr="Chart, bar chart&#10;&#10;Description automatically generated">
            <a:extLst>
              <a:ext uri="{FF2B5EF4-FFF2-40B4-BE49-F238E27FC236}">
                <a16:creationId xmlns:a16="http://schemas.microsoft.com/office/drawing/2014/main" id="{E3CA6420-BFC3-4C70-8400-6466FA3BA490}"/>
              </a:ext>
            </a:extLst>
          </p:cNvPr>
          <p:cNvPicPr>
            <a:picLocks noChangeAspect="1"/>
          </p:cNvPicPr>
          <p:nvPr/>
        </p:nvPicPr>
        <p:blipFill>
          <a:blip r:embed="rId5"/>
          <a:stretch>
            <a:fillRect/>
          </a:stretch>
        </p:blipFill>
        <p:spPr>
          <a:xfrm>
            <a:off x="8308764" y="898823"/>
            <a:ext cx="3239769" cy="2113948"/>
          </a:xfrm>
          <a:prstGeom prst="rect">
            <a:avLst/>
          </a:prstGeom>
        </p:spPr>
      </p:pic>
      <p:pic>
        <p:nvPicPr>
          <p:cNvPr id="25" name="Picture 24" descr="Chart, bar chart&#10;&#10;Description automatically generated">
            <a:extLst>
              <a:ext uri="{FF2B5EF4-FFF2-40B4-BE49-F238E27FC236}">
                <a16:creationId xmlns:a16="http://schemas.microsoft.com/office/drawing/2014/main" id="{24306056-1B06-4427-9B60-C8CAC668FEFF}"/>
              </a:ext>
            </a:extLst>
          </p:cNvPr>
          <p:cNvPicPr>
            <a:picLocks noChangeAspect="1"/>
          </p:cNvPicPr>
          <p:nvPr/>
        </p:nvPicPr>
        <p:blipFill>
          <a:blip r:embed="rId6"/>
          <a:stretch>
            <a:fillRect/>
          </a:stretch>
        </p:blipFill>
        <p:spPr>
          <a:xfrm>
            <a:off x="643467" y="3849044"/>
            <a:ext cx="3278292" cy="2106302"/>
          </a:xfrm>
          <a:prstGeom prst="rect">
            <a:avLst/>
          </a:prstGeom>
        </p:spPr>
      </p:pic>
      <p:pic>
        <p:nvPicPr>
          <p:cNvPr id="11" name="Picture 10" descr="Chart, bar chart&#10;&#10;Description automatically generated">
            <a:extLst>
              <a:ext uri="{FF2B5EF4-FFF2-40B4-BE49-F238E27FC236}">
                <a16:creationId xmlns:a16="http://schemas.microsoft.com/office/drawing/2014/main" id="{ABB8A02B-A4BA-403E-B6C3-B39771AFF670}"/>
              </a:ext>
            </a:extLst>
          </p:cNvPr>
          <p:cNvPicPr>
            <a:picLocks noChangeAspect="1"/>
          </p:cNvPicPr>
          <p:nvPr/>
        </p:nvPicPr>
        <p:blipFill>
          <a:blip r:embed="rId7"/>
          <a:stretch>
            <a:fillRect/>
          </a:stretch>
        </p:blipFill>
        <p:spPr>
          <a:xfrm>
            <a:off x="8308763" y="3850835"/>
            <a:ext cx="3239769" cy="2122048"/>
          </a:xfrm>
          <a:prstGeom prst="rect">
            <a:avLst/>
          </a:prstGeom>
        </p:spPr>
      </p:pic>
      <p:sp>
        <p:nvSpPr>
          <p:cNvPr id="37" name="TextBox 36">
            <a:extLst>
              <a:ext uri="{FF2B5EF4-FFF2-40B4-BE49-F238E27FC236}">
                <a16:creationId xmlns:a16="http://schemas.microsoft.com/office/drawing/2014/main" id="{B222DE53-3CC0-4C17-BA0E-04CBC4A563AC}"/>
              </a:ext>
            </a:extLst>
          </p:cNvPr>
          <p:cNvSpPr txBox="1"/>
          <p:nvPr/>
        </p:nvSpPr>
        <p:spPr>
          <a:xfrm>
            <a:off x="4243493" y="1198880"/>
            <a:ext cx="3884507" cy="523220"/>
          </a:xfrm>
          <a:prstGeom prst="rect">
            <a:avLst/>
          </a:prstGeom>
          <a:noFill/>
        </p:spPr>
        <p:txBody>
          <a:bodyPr wrap="square" rtlCol="0">
            <a:spAutoFit/>
          </a:bodyPr>
          <a:lstStyle/>
          <a:p>
            <a:pPr algn="ctr"/>
            <a:r>
              <a:rPr lang="en-US" sz="2800" dirty="0"/>
              <a:t>Attrition Analysis </a:t>
            </a:r>
            <a:endParaRPr lang="en-IN" sz="2800" dirty="0"/>
          </a:p>
        </p:txBody>
      </p:sp>
    </p:spTree>
    <p:extLst>
      <p:ext uri="{BB962C8B-B14F-4D97-AF65-F5344CB8AC3E}">
        <p14:creationId xmlns:p14="http://schemas.microsoft.com/office/powerpoint/2010/main" val="3498624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E1750109-3B91-4506-B997-0CD8E35A14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72D8D1B-59F6-4FF3-8547-9BBB6129F2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331" y="480060"/>
            <a:ext cx="3442553" cy="278807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Chart, bar chart&#10;&#10;Description automatically generated">
            <a:extLst>
              <a:ext uri="{FF2B5EF4-FFF2-40B4-BE49-F238E27FC236}">
                <a16:creationId xmlns:a16="http://schemas.microsoft.com/office/drawing/2014/main" id="{8C04AC26-3A76-48BD-A76A-52537E9B03CD}"/>
              </a:ext>
            </a:extLst>
          </p:cNvPr>
          <p:cNvPicPr>
            <a:picLocks noChangeAspect="1"/>
          </p:cNvPicPr>
          <p:nvPr/>
        </p:nvPicPr>
        <p:blipFill>
          <a:blip r:embed="rId3"/>
          <a:stretch>
            <a:fillRect/>
          </a:stretch>
        </p:blipFill>
        <p:spPr>
          <a:xfrm>
            <a:off x="622549" y="831473"/>
            <a:ext cx="3122143" cy="2099641"/>
          </a:xfrm>
          <a:prstGeom prst="rect">
            <a:avLst/>
          </a:prstGeom>
        </p:spPr>
      </p:pic>
      <p:sp>
        <p:nvSpPr>
          <p:cNvPr id="34" name="Rectangle 33">
            <a:extLst>
              <a:ext uri="{FF2B5EF4-FFF2-40B4-BE49-F238E27FC236}">
                <a16:creationId xmlns:a16="http://schemas.microsoft.com/office/drawing/2014/main" id="{14044C96-7CFD-44DB-A579-D77B0D37C6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5998" y="487090"/>
            <a:ext cx="3588174" cy="278104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Chart, bar chart&#10;&#10;Description automatically generated">
            <a:extLst>
              <a:ext uri="{FF2B5EF4-FFF2-40B4-BE49-F238E27FC236}">
                <a16:creationId xmlns:a16="http://schemas.microsoft.com/office/drawing/2014/main" id="{8BE67420-9992-48FA-89F6-AB2B587010A8}"/>
              </a:ext>
            </a:extLst>
          </p:cNvPr>
          <p:cNvPicPr>
            <a:picLocks noChangeAspect="1"/>
          </p:cNvPicPr>
          <p:nvPr/>
        </p:nvPicPr>
        <p:blipFill>
          <a:blip r:embed="rId4"/>
          <a:stretch>
            <a:fillRect/>
          </a:stretch>
        </p:blipFill>
        <p:spPr>
          <a:xfrm>
            <a:off x="8313518" y="811351"/>
            <a:ext cx="3252903" cy="2146915"/>
          </a:xfrm>
          <a:prstGeom prst="rect">
            <a:avLst/>
          </a:prstGeom>
        </p:spPr>
      </p:pic>
      <p:sp>
        <p:nvSpPr>
          <p:cNvPr id="36" name="Rectangle 35">
            <a:extLst>
              <a:ext uri="{FF2B5EF4-FFF2-40B4-BE49-F238E27FC236}">
                <a16:creationId xmlns:a16="http://schemas.microsoft.com/office/drawing/2014/main" id="{8FC8C21F-9484-4A71-ABFA-6C10682FA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331" y="3603670"/>
            <a:ext cx="3442553" cy="278807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Chart, bar chart&#10;&#10;Description automatically generated">
            <a:extLst>
              <a:ext uri="{FF2B5EF4-FFF2-40B4-BE49-F238E27FC236}">
                <a16:creationId xmlns:a16="http://schemas.microsoft.com/office/drawing/2014/main" id="{7E71B086-5A05-402B-AA1F-9CA59BB67D0C}"/>
              </a:ext>
            </a:extLst>
          </p:cNvPr>
          <p:cNvPicPr>
            <a:picLocks noChangeAspect="1"/>
          </p:cNvPicPr>
          <p:nvPr/>
        </p:nvPicPr>
        <p:blipFill>
          <a:blip r:embed="rId5"/>
          <a:stretch>
            <a:fillRect/>
          </a:stretch>
        </p:blipFill>
        <p:spPr>
          <a:xfrm>
            <a:off x="622549" y="3916685"/>
            <a:ext cx="3104943" cy="2134648"/>
          </a:xfrm>
          <a:prstGeom prst="rect">
            <a:avLst/>
          </a:prstGeom>
        </p:spPr>
      </p:pic>
      <p:sp>
        <p:nvSpPr>
          <p:cNvPr id="38" name="Rectangle 37">
            <a:extLst>
              <a:ext uri="{FF2B5EF4-FFF2-40B4-BE49-F238E27FC236}">
                <a16:creationId xmlns:a16="http://schemas.microsoft.com/office/drawing/2014/main" id="{2C444748-5A8D-4B53-89FE-42B455DFA2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5618" y="487090"/>
            <a:ext cx="3588171" cy="5897880"/>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descr="Chart, bar chart&#10;&#10;Description automatically generated">
            <a:extLst>
              <a:ext uri="{FF2B5EF4-FFF2-40B4-BE49-F238E27FC236}">
                <a16:creationId xmlns:a16="http://schemas.microsoft.com/office/drawing/2014/main" id="{B62C3EE0-846E-4FC6-88EA-9D4636482BB2}"/>
              </a:ext>
            </a:extLst>
          </p:cNvPr>
          <p:cNvPicPr>
            <a:picLocks noChangeAspect="1"/>
          </p:cNvPicPr>
          <p:nvPr/>
        </p:nvPicPr>
        <p:blipFill>
          <a:blip r:embed="rId6"/>
          <a:stretch>
            <a:fillRect/>
          </a:stretch>
        </p:blipFill>
        <p:spPr>
          <a:xfrm>
            <a:off x="4381676" y="2309713"/>
            <a:ext cx="3252903" cy="2252634"/>
          </a:xfrm>
          <a:prstGeom prst="rect">
            <a:avLst/>
          </a:prstGeom>
        </p:spPr>
      </p:pic>
      <p:sp>
        <p:nvSpPr>
          <p:cNvPr id="40" name="Rectangle 39">
            <a:extLst>
              <a:ext uri="{FF2B5EF4-FFF2-40B4-BE49-F238E27FC236}">
                <a16:creationId xmlns:a16="http://schemas.microsoft.com/office/drawing/2014/main" id="{F4FFA271-A10A-4AC3-8F06-E3313A197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502" y="3603670"/>
            <a:ext cx="3601167" cy="278807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hart, bar chart&#10;&#10;Description automatically generated">
            <a:extLst>
              <a:ext uri="{FF2B5EF4-FFF2-40B4-BE49-F238E27FC236}">
                <a16:creationId xmlns:a16="http://schemas.microsoft.com/office/drawing/2014/main" id="{65EF0D15-D151-42F8-8039-49F34BBEF05B}"/>
              </a:ext>
            </a:extLst>
          </p:cNvPr>
          <p:cNvPicPr>
            <a:picLocks noChangeAspect="1"/>
          </p:cNvPicPr>
          <p:nvPr/>
        </p:nvPicPr>
        <p:blipFill>
          <a:blip r:embed="rId7"/>
          <a:stretch>
            <a:fillRect/>
          </a:stretch>
        </p:blipFill>
        <p:spPr>
          <a:xfrm>
            <a:off x="8313518" y="3918133"/>
            <a:ext cx="3252903" cy="2138783"/>
          </a:xfrm>
          <a:prstGeom prst="rect">
            <a:avLst/>
          </a:prstGeom>
        </p:spPr>
      </p:pic>
    </p:spTree>
    <p:extLst>
      <p:ext uri="{BB962C8B-B14F-4D97-AF65-F5344CB8AC3E}">
        <p14:creationId xmlns:p14="http://schemas.microsoft.com/office/powerpoint/2010/main" val="9210669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29">
            <a:extLst>
              <a:ext uri="{FF2B5EF4-FFF2-40B4-BE49-F238E27FC236}">
                <a16:creationId xmlns:a16="http://schemas.microsoft.com/office/drawing/2014/main" id="{B63E10B8-7A5C-4E1D-BE92-AAA068608C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632" y="485804"/>
            <a:ext cx="2686328" cy="3510776"/>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Chart, bar chart&#10;&#10;Description automatically generated">
            <a:extLst>
              <a:ext uri="{FF2B5EF4-FFF2-40B4-BE49-F238E27FC236}">
                <a16:creationId xmlns:a16="http://schemas.microsoft.com/office/drawing/2014/main" id="{E54F97DE-A9F2-4A14-AF9A-58D1942A0E20}"/>
              </a:ext>
            </a:extLst>
          </p:cNvPr>
          <p:cNvPicPr>
            <a:picLocks noChangeAspect="1"/>
          </p:cNvPicPr>
          <p:nvPr/>
        </p:nvPicPr>
        <p:blipFill>
          <a:blip r:embed="rId3"/>
          <a:stretch>
            <a:fillRect/>
          </a:stretch>
        </p:blipFill>
        <p:spPr>
          <a:xfrm>
            <a:off x="601134" y="1409232"/>
            <a:ext cx="2400376" cy="1632255"/>
          </a:xfrm>
          <a:prstGeom prst="rect">
            <a:avLst/>
          </a:prstGeom>
        </p:spPr>
      </p:pic>
      <p:sp>
        <p:nvSpPr>
          <p:cNvPr id="40" name="Rectangle 31">
            <a:extLst>
              <a:ext uri="{FF2B5EF4-FFF2-40B4-BE49-F238E27FC236}">
                <a16:creationId xmlns:a16="http://schemas.microsoft.com/office/drawing/2014/main" id="{25C29AA3-A1AC-448F-A505-87CEAA1D90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47949" y="485804"/>
            <a:ext cx="2686328" cy="3510776"/>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hart, bar chart&#10;&#10;Description automatically generated">
            <a:extLst>
              <a:ext uri="{FF2B5EF4-FFF2-40B4-BE49-F238E27FC236}">
                <a16:creationId xmlns:a16="http://schemas.microsoft.com/office/drawing/2014/main" id="{01293416-C763-4A40-9B04-7CC236BF3675}"/>
              </a:ext>
            </a:extLst>
          </p:cNvPr>
          <p:cNvPicPr>
            <a:picLocks noChangeAspect="1"/>
          </p:cNvPicPr>
          <p:nvPr/>
        </p:nvPicPr>
        <p:blipFill>
          <a:blip r:embed="rId4"/>
          <a:stretch>
            <a:fillRect/>
          </a:stretch>
        </p:blipFill>
        <p:spPr>
          <a:xfrm>
            <a:off x="3508169" y="1433244"/>
            <a:ext cx="2333643" cy="1586877"/>
          </a:xfrm>
          <a:prstGeom prst="rect">
            <a:avLst/>
          </a:prstGeom>
        </p:spPr>
      </p:pic>
      <p:sp>
        <p:nvSpPr>
          <p:cNvPr id="41" name="Rectangle 33">
            <a:extLst>
              <a:ext uri="{FF2B5EF4-FFF2-40B4-BE49-F238E27FC236}">
                <a16:creationId xmlns:a16="http://schemas.microsoft.com/office/drawing/2014/main" id="{E1C32068-6A8E-44A5-BE2D-65E7EC2DBF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633" y="4157449"/>
            <a:ext cx="2686328" cy="2216840"/>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Chart, bar chart&#10;&#10;Description automatically generated">
            <a:extLst>
              <a:ext uri="{FF2B5EF4-FFF2-40B4-BE49-F238E27FC236}">
                <a16:creationId xmlns:a16="http://schemas.microsoft.com/office/drawing/2014/main" id="{0C67528D-1896-4007-9D44-2653B76705CD}"/>
              </a:ext>
            </a:extLst>
          </p:cNvPr>
          <p:cNvPicPr>
            <a:picLocks noChangeAspect="1"/>
          </p:cNvPicPr>
          <p:nvPr/>
        </p:nvPicPr>
        <p:blipFill>
          <a:blip r:embed="rId5"/>
          <a:stretch>
            <a:fillRect/>
          </a:stretch>
        </p:blipFill>
        <p:spPr>
          <a:xfrm>
            <a:off x="667866" y="4484099"/>
            <a:ext cx="2333643" cy="1563540"/>
          </a:xfrm>
          <a:prstGeom prst="rect">
            <a:avLst/>
          </a:prstGeom>
        </p:spPr>
      </p:pic>
      <p:sp>
        <p:nvSpPr>
          <p:cNvPr id="42" name="Rectangle 35">
            <a:extLst>
              <a:ext uri="{FF2B5EF4-FFF2-40B4-BE49-F238E27FC236}">
                <a16:creationId xmlns:a16="http://schemas.microsoft.com/office/drawing/2014/main" id="{83940A33-AE5F-4FC1-AFFF-1BC5DD32E1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31827" y="4157449"/>
            <a:ext cx="2686328" cy="2216840"/>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descr="Chart, bar chart&#10;&#10;Description automatically generated">
            <a:extLst>
              <a:ext uri="{FF2B5EF4-FFF2-40B4-BE49-F238E27FC236}">
                <a16:creationId xmlns:a16="http://schemas.microsoft.com/office/drawing/2014/main" id="{9F578448-E0B5-4757-8124-8C647280A1A2}"/>
              </a:ext>
            </a:extLst>
          </p:cNvPr>
          <p:cNvPicPr>
            <a:picLocks noChangeAspect="1"/>
          </p:cNvPicPr>
          <p:nvPr/>
        </p:nvPicPr>
        <p:blipFill>
          <a:blip r:embed="rId6"/>
          <a:stretch>
            <a:fillRect/>
          </a:stretch>
        </p:blipFill>
        <p:spPr>
          <a:xfrm>
            <a:off x="3508169" y="4511232"/>
            <a:ext cx="2333643" cy="1551872"/>
          </a:xfrm>
          <a:prstGeom prst="rect">
            <a:avLst/>
          </a:prstGeom>
        </p:spPr>
      </p:pic>
      <p:sp>
        <p:nvSpPr>
          <p:cNvPr id="38" name="Rectangle 37">
            <a:extLst>
              <a:ext uri="{FF2B5EF4-FFF2-40B4-BE49-F238E27FC236}">
                <a16:creationId xmlns:a16="http://schemas.microsoft.com/office/drawing/2014/main" id="{9310DD53-17D0-4A12-A0E2-72F33348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6188" y="485805"/>
            <a:ext cx="5511179" cy="5888484"/>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Chart, bar chart&#10;&#10;Description automatically generated">
            <a:extLst>
              <a:ext uri="{FF2B5EF4-FFF2-40B4-BE49-F238E27FC236}">
                <a16:creationId xmlns:a16="http://schemas.microsoft.com/office/drawing/2014/main" id="{C5C7B81F-D0FB-41DC-BF0A-4D47827D581A}"/>
              </a:ext>
            </a:extLst>
          </p:cNvPr>
          <p:cNvPicPr>
            <a:picLocks noChangeAspect="1"/>
          </p:cNvPicPr>
          <p:nvPr/>
        </p:nvPicPr>
        <p:blipFill>
          <a:blip r:embed="rId7"/>
          <a:stretch>
            <a:fillRect/>
          </a:stretch>
        </p:blipFill>
        <p:spPr>
          <a:xfrm>
            <a:off x="6373177" y="1689492"/>
            <a:ext cx="5157201" cy="3481109"/>
          </a:xfrm>
          <a:prstGeom prst="rect">
            <a:avLst/>
          </a:prstGeom>
        </p:spPr>
      </p:pic>
    </p:spTree>
    <p:extLst>
      <p:ext uri="{BB962C8B-B14F-4D97-AF65-F5344CB8AC3E}">
        <p14:creationId xmlns:p14="http://schemas.microsoft.com/office/powerpoint/2010/main" val="16328454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600" dirty="0"/>
              <a:t>Multi-</a:t>
            </a:r>
            <a:r>
              <a:rPr lang="en-US" sz="3600" dirty="0" err="1"/>
              <a:t>vairate</a:t>
            </a:r>
            <a:r>
              <a:rPr lang="en-US" sz="3600" dirty="0"/>
              <a:t> Analysis</a:t>
            </a:r>
          </a:p>
        </p:txBody>
      </p:sp>
      <p:sp>
        <p:nvSpPr>
          <p:cNvPr id="3" name="Subtitle 2"/>
          <p:cNvSpPr>
            <a:spLocks noGrp="1"/>
          </p:cNvSpPr>
          <p:nvPr>
            <p:ph type="subTitle" idx="1"/>
          </p:nvPr>
        </p:nvSpPr>
        <p:spPr/>
        <p:txBody>
          <a:bodyPr/>
          <a:lstStyle/>
          <a:p>
            <a:r>
              <a:rPr lang="en-US" dirty="0"/>
              <a:t>HR Attrition Analysis </a:t>
            </a:r>
          </a:p>
        </p:txBody>
      </p:sp>
    </p:spTree>
    <p:extLst>
      <p:ext uri="{BB962C8B-B14F-4D97-AF65-F5344CB8AC3E}">
        <p14:creationId xmlns:p14="http://schemas.microsoft.com/office/powerpoint/2010/main" val="40909972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grpSp>
        <p:nvGrpSpPr>
          <p:cNvPr id="56" name="Group 37">
            <a:extLst>
              <a:ext uri="{FF2B5EF4-FFF2-40B4-BE49-F238E27FC236}">
                <a16:creationId xmlns:a16="http://schemas.microsoft.com/office/drawing/2014/main" id="{DFB5D1BB-0703-437B-BD1E-1D07F8A27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39" name="Picture 38">
              <a:extLst>
                <a:ext uri="{FF2B5EF4-FFF2-40B4-BE49-F238E27FC236}">
                  <a16:creationId xmlns:a16="http://schemas.microsoft.com/office/drawing/2014/main" id="{3886586B-3F0F-4593-B272-AE75AD0F092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0" name="Rectangle 39">
              <a:extLst>
                <a:ext uri="{FF2B5EF4-FFF2-40B4-BE49-F238E27FC236}">
                  <a16:creationId xmlns:a16="http://schemas.microsoft.com/office/drawing/2014/main" id="{020DEB59-BF94-41B5-8F16-8B10442EE0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41" name="Picture 40">
              <a:extLst>
                <a:ext uri="{FF2B5EF4-FFF2-40B4-BE49-F238E27FC236}">
                  <a16:creationId xmlns:a16="http://schemas.microsoft.com/office/drawing/2014/main" id="{9A3BEF6F-FC03-43B1-8D1B-8DA3A360DBF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42" name="Picture 41">
              <a:extLst>
                <a:ext uri="{FF2B5EF4-FFF2-40B4-BE49-F238E27FC236}">
                  <a16:creationId xmlns:a16="http://schemas.microsoft.com/office/drawing/2014/main" id="{0F49BA32-A501-4C79-9A72-92587AB9EEF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cxnSp>
        <p:nvCxnSpPr>
          <p:cNvPr id="57" name="Straight Connector 43">
            <a:extLst>
              <a:ext uri="{FF2B5EF4-FFF2-40B4-BE49-F238E27FC236}">
                <a16:creationId xmlns:a16="http://schemas.microsoft.com/office/drawing/2014/main" id="{883F92AF-2403-4558-B1D7-72130A1E4B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useBgFill="1">
        <p:nvSpPr>
          <p:cNvPr id="58" name="Rectangle 45">
            <a:extLst>
              <a:ext uri="{FF2B5EF4-FFF2-40B4-BE49-F238E27FC236}">
                <a16:creationId xmlns:a16="http://schemas.microsoft.com/office/drawing/2014/main" id="{A440FBE6-72B7-43D4-A8EB-FDBC35FE5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9" name="Group 47">
            <a:extLst>
              <a:ext uri="{FF2B5EF4-FFF2-40B4-BE49-F238E27FC236}">
                <a16:creationId xmlns:a16="http://schemas.microsoft.com/office/drawing/2014/main" id="{647B8492-BC4D-4046-B35A-C38E034940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49" name="Picture 48">
              <a:extLst>
                <a:ext uri="{FF2B5EF4-FFF2-40B4-BE49-F238E27FC236}">
                  <a16:creationId xmlns:a16="http://schemas.microsoft.com/office/drawing/2014/main" id="{47264A7B-BD07-443B-B4AE-B7D112274D0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50" name="Rectangle 49">
              <a:extLst>
                <a:ext uri="{FF2B5EF4-FFF2-40B4-BE49-F238E27FC236}">
                  <a16:creationId xmlns:a16="http://schemas.microsoft.com/office/drawing/2014/main" id="{8D9B85B4-ACC6-412B-BC6B-2163BCCDF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51" name="Picture 50">
              <a:extLst>
                <a:ext uri="{FF2B5EF4-FFF2-40B4-BE49-F238E27FC236}">
                  <a16:creationId xmlns:a16="http://schemas.microsoft.com/office/drawing/2014/main" id="{17D5E57D-F913-44D3-9AF3-FCDFAE64F7E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52" name="Picture 51">
              <a:extLst>
                <a:ext uri="{FF2B5EF4-FFF2-40B4-BE49-F238E27FC236}">
                  <a16:creationId xmlns:a16="http://schemas.microsoft.com/office/drawing/2014/main" id="{BCF01E4E-4102-455A-BC41-D5F848B9417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7C3D2B53-5C6E-43B7-87AA-CAEC5B494CD4}"/>
              </a:ext>
            </a:extLst>
          </p:cNvPr>
          <p:cNvSpPr>
            <a:spLocks noGrp="1"/>
          </p:cNvSpPr>
          <p:nvPr>
            <p:ph type="title"/>
          </p:nvPr>
        </p:nvSpPr>
        <p:spPr>
          <a:xfrm>
            <a:off x="1295402" y="982132"/>
            <a:ext cx="3660056" cy="1325373"/>
          </a:xfrm>
        </p:spPr>
        <p:txBody>
          <a:bodyPr vert="horz" lIns="91440" tIns="45720" rIns="91440" bIns="45720" rtlCol="0" anchor="b">
            <a:normAutofit/>
          </a:bodyPr>
          <a:lstStyle/>
          <a:p>
            <a:r>
              <a:rPr lang="en-US" sz="2400" b="1"/>
              <a:t>Exploratory data analysis (EDA): geographical presence</a:t>
            </a:r>
          </a:p>
        </p:txBody>
      </p:sp>
      <p:cxnSp>
        <p:nvCxnSpPr>
          <p:cNvPr id="60" name="Straight Connector 53">
            <a:extLst>
              <a:ext uri="{FF2B5EF4-FFF2-40B4-BE49-F238E27FC236}">
                <a16:creationId xmlns:a16="http://schemas.microsoft.com/office/drawing/2014/main" id="{16652DC1-CA18-4263-AC06-BAB0B05EC78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1" y="2400639"/>
            <a:ext cx="3660057" cy="0"/>
          </a:xfrm>
          <a:prstGeom prst="line">
            <a:avLst/>
          </a:prstGeom>
        </p:spPr>
        <p:style>
          <a:lnRef idx="2">
            <a:schemeClr val="accent1"/>
          </a:lnRef>
          <a:fillRef idx="0">
            <a:schemeClr val="accent1"/>
          </a:fillRef>
          <a:effectRef idx="1">
            <a:schemeClr val="accent1"/>
          </a:effectRef>
          <a:fontRef idx="minor">
            <a:schemeClr val="tx1"/>
          </a:fontRef>
        </p:style>
      </p:cxnSp>
      <p:sp>
        <p:nvSpPr>
          <p:cNvPr id="12" name="Text Placeholder 9">
            <a:extLst>
              <a:ext uri="{FF2B5EF4-FFF2-40B4-BE49-F238E27FC236}">
                <a16:creationId xmlns:a16="http://schemas.microsoft.com/office/drawing/2014/main" id="{385CDEF6-0789-4A77-A042-0F198EFA439C}"/>
              </a:ext>
            </a:extLst>
          </p:cNvPr>
          <p:cNvSpPr txBox="1">
            <a:spLocks/>
          </p:cNvSpPr>
          <p:nvPr/>
        </p:nvSpPr>
        <p:spPr>
          <a:xfrm>
            <a:off x="1295401" y="2493774"/>
            <a:ext cx="3660057" cy="3382094"/>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defTabSz="457200">
              <a:spcBef>
                <a:spcPct val="20000"/>
              </a:spcBef>
              <a:spcAft>
                <a:spcPts val="600"/>
              </a:spcAft>
              <a:buClr>
                <a:schemeClr val="accent1"/>
              </a:buClr>
              <a:buSzPct val="115000"/>
              <a:buFont typeface="Arial"/>
              <a:buChar char="•"/>
            </a:pPr>
            <a:r>
              <a:rPr lang="en-US" dirty="0">
                <a:solidFill>
                  <a:schemeClr val="tx1">
                    <a:lumMod val="85000"/>
                    <a:lumOff val="15000"/>
                  </a:schemeClr>
                </a:solidFill>
              </a:rPr>
              <a:t>Managers and Research Directors have higher income compared to other Job Roles</a:t>
            </a:r>
          </a:p>
          <a:p>
            <a:pPr defTabSz="457200">
              <a:spcBef>
                <a:spcPct val="20000"/>
              </a:spcBef>
              <a:spcAft>
                <a:spcPts val="600"/>
              </a:spcAft>
              <a:buClr>
                <a:schemeClr val="accent1"/>
              </a:buClr>
              <a:buSzPct val="115000"/>
              <a:buFont typeface="Arial"/>
              <a:buChar char="•"/>
            </a:pPr>
            <a:r>
              <a:rPr lang="en-US" dirty="0">
                <a:solidFill>
                  <a:schemeClr val="tx1">
                    <a:lumMod val="85000"/>
                    <a:lumOff val="15000"/>
                  </a:schemeClr>
                </a:solidFill>
              </a:rPr>
              <a:t>Females are less paid in Higher income Job Roles</a:t>
            </a:r>
          </a:p>
          <a:p>
            <a:pPr defTabSz="457200">
              <a:spcBef>
                <a:spcPct val="20000"/>
              </a:spcBef>
              <a:spcAft>
                <a:spcPts val="600"/>
              </a:spcAft>
              <a:buClr>
                <a:schemeClr val="accent1"/>
              </a:buClr>
              <a:buSzPct val="115000"/>
              <a:buFont typeface="Arial"/>
              <a:buChar char="•"/>
            </a:pPr>
            <a:r>
              <a:rPr lang="en-US" dirty="0">
                <a:solidFill>
                  <a:schemeClr val="tx1">
                    <a:lumMod val="85000"/>
                    <a:lumOff val="15000"/>
                  </a:schemeClr>
                </a:solidFill>
              </a:rPr>
              <a:t>Also Females are paid lesser for the role of Sales Executive </a:t>
            </a:r>
          </a:p>
          <a:p>
            <a:pPr marL="285750" indent="-285750" algn="ctr" defTabSz="457200">
              <a:spcBef>
                <a:spcPct val="20000"/>
              </a:spcBef>
              <a:spcAft>
                <a:spcPts val="600"/>
              </a:spcAft>
              <a:buClr>
                <a:schemeClr val="accent1"/>
              </a:buClr>
              <a:buSzPct val="115000"/>
              <a:buFont typeface="Arial"/>
              <a:buChar char="•"/>
            </a:pPr>
            <a:endParaRPr lang="en-US" b="1" dirty="0">
              <a:solidFill>
                <a:schemeClr val="tx1">
                  <a:lumMod val="85000"/>
                  <a:lumOff val="15000"/>
                </a:schemeClr>
              </a:solidFill>
            </a:endParaRPr>
          </a:p>
          <a:p>
            <a:pPr algn="ctr" defTabSz="457200">
              <a:spcBef>
                <a:spcPct val="20000"/>
              </a:spcBef>
              <a:spcAft>
                <a:spcPts val="600"/>
              </a:spcAft>
              <a:buClr>
                <a:schemeClr val="accent1"/>
              </a:buClr>
              <a:buSzPct val="115000"/>
              <a:buFont typeface="Arial"/>
              <a:buChar char="•"/>
            </a:pPr>
            <a:endParaRPr lang="en-US" b="1" dirty="0">
              <a:solidFill>
                <a:schemeClr val="tx1">
                  <a:lumMod val="85000"/>
                  <a:lumOff val="15000"/>
                </a:schemeClr>
              </a:solidFill>
            </a:endParaRPr>
          </a:p>
          <a:p>
            <a:pPr marL="285750" indent="-285750" algn="ctr" defTabSz="457200">
              <a:spcBef>
                <a:spcPct val="20000"/>
              </a:spcBef>
              <a:spcAft>
                <a:spcPts val="600"/>
              </a:spcAft>
              <a:buClr>
                <a:schemeClr val="accent1"/>
              </a:buClr>
              <a:buSzPct val="115000"/>
              <a:buFont typeface="Arial"/>
              <a:buChar char="•"/>
            </a:pPr>
            <a:endParaRPr lang="en-US" b="1" dirty="0">
              <a:solidFill>
                <a:schemeClr val="tx1">
                  <a:lumMod val="85000"/>
                  <a:lumOff val="15000"/>
                </a:schemeClr>
              </a:solidFill>
            </a:endParaRPr>
          </a:p>
          <a:p>
            <a:pPr marL="285750" indent="-285750" algn="ctr" defTabSz="457200">
              <a:spcBef>
                <a:spcPct val="20000"/>
              </a:spcBef>
              <a:spcAft>
                <a:spcPts val="600"/>
              </a:spcAft>
              <a:buClr>
                <a:schemeClr val="accent1"/>
              </a:buClr>
              <a:buSzPct val="115000"/>
              <a:buFont typeface="Arial"/>
              <a:buChar char="•"/>
            </a:pPr>
            <a:endParaRPr lang="en-US" b="1" dirty="0">
              <a:solidFill>
                <a:schemeClr val="tx1">
                  <a:lumMod val="85000"/>
                  <a:lumOff val="15000"/>
                </a:schemeClr>
              </a:solidFill>
            </a:endParaRPr>
          </a:p>
          <a:p>
            <a:pPr algn="ctr" defTabSz="457200">
              <a:spcBef>
                <a:spcPct val="20000"/>
              </a:spcBef>
              <a:spcAft>
                <a:spcPts val="600"/>
              </a:spcAft>
              <a:buClr>
                <a:schemeClr val="accent1"/>
              </a:buClr>
              <a:buSzPct val="115000"/>
              <a:buFont typeface="Arial"/>
              <a:buChar char="•"/>
            </a:pPr>
            <a:endParaRPr lang="en-US" b="1" dirty="0">
              <a:solidFill>
                <a:schemeClr val="tx1">
                  <a:lumMod val="85000"/>
                  <a:lumOff val="15000"/>
                </a:schemeClr>
              </a:solidFill>
            </a:endParaRPr>
          </a:p>
          <a:p>
            <a:pPr algn="ctr" defTabSz="457200">
              <a:spcBef>
                <a:spcPct val="20000"/>
              </a:spcBef>
              <a:spcAft>
                <a:spcPts val="600"/>
              </a:spcAft>
              <a:buClr>
                <a:schemeClr val="accent1"/>
              </a:buClr>
              <a:buSzPct val="115000"/>
              <a:buFont typeface="Arial"/>
              <a:buChar char="•"/>
            </a:pPr>
            <a:endParaRPr lang="en-US" b="1" dirty="0">
              <a:solidFill>
                <a:schemeClr val="tx1">
                  <a:lumMod val="85000"/>
                  <a:lumOff val="15000"/>
                </a:schemeClr>
              </a:solidFill>
            </a:endParaRPr>
          </a:p>
        </p:txBody>
      </p:sp>
      <p:pic>
        <p:nvPicPr>
          <p:cNvPr id="5" name="Picture 4" descr="Chart, bar chart&#10;&#10;Description automatically generated">
            <a:extLst>
              <a:ext uri="{FF2B5EF4-FFF2-40B4-BE49-F238E27FC236}">
                <a16:creationId xmlns:a16="http://schemas.microsoft.com/office/drawing/2014/main" id="{90F3FA56-ECD7-4900-9501-114D1DA66DE1}"/>
              </a:ext>
            </a:extLst>
          </p:cNvPr>
          <p:cNvPicPr>
            <a:picLocks noChangeAspect="1"/>
          </p:cNvPicPr>
          <p:nvPr/>
        </p:nvPicPr>
        <p:blipFill rotWithShape="1">
          <a:blip r:embed="rId6"/>
          <a:srcRect l="-788" r="2048"/>
          <a:stretch/>
        </p:blipFill>
        <p:spPr>
          <a:xfrm>
            <a:off x="5418668" y="982131"/>
            <a:ext cx="5469466" cy="4893735"/>
          </a:xfrm>
          <a:prstGeom prst="rect">
            <a:avLst/>
          </a:prstGeom>
          <a:ln w="57150" cmpd="thickThin">
            <a:solidFill>
              <a:schemeClr val="tx1">
                <a:lumMod val="50000"/>
                <a:lumOff val="50000"/>
              </a:schemeClr>
            </a:solidFill>
            <a:miter lim="800000"/>
          </a:ln>
        </p:spPr>
      </p:pic>
    </p:spTree>
    <p:extLst>
      <p:ext uri="{BB962C8B-B14F-4D97-AF65-F5344CB8AC3E}">
        <p14:creationId xmlns:p14="http://schemas.microsoft.com/office/powerpoint/2010/main" val="41970327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grpSp>
        <p:nvGrpSpPr>
          <p:cNvPr id="132" name="Group 131">
            <a:extLst>
              <a:ext uri="{FF2B5EF4-FFF2-40B4-BE49-F238E27FC236}">
                <a16:creationId xmlns:a16="http://schemas.microsoft.com/office/drawing/2014/main" id="{3F6D81C7-B083-478E-82FE-089A8CB72E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33" name="Picture 132">
              <a:extLst>
                <a:ext uri="{FF2B5EF4-FFF2-40B4-BE49-F238E27FC236}">
                  <a16:creationId xmlns:a16="http://schemas.microsoft.com/office/drawing/2014/main" id="{8398EDA2-4889-433D-AC01-5214D79764E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4" name="Rectangle 133">
              <a:extLst>
                <a:ext uri="{FF2B5EF4-FFF2-40B4-BE49-F238E27FC236}">
                  <a16:creationId xmlns:a16="http://schemas.microsoft.com/office/drawing/2014/main" id="{0099D46A-AF52-46FD-938B-D31189460A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35" name="Picture 134">
              <a:extLst>
                <a:ext uri="{FF2B5EF4-FFF2-40B4-BE49-F238E27FC236}">
                  <a16:creationId xmlns:a16="http://schemas.microsoft.com/office/drawing/2014/main" id="{C933E919-C473-4F0E-9DBC-CC65FC9E926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36" name="Picture 135">
              <a:extLst>
                <a:ext uri="{FF2B5EF4-FFF2-40B4-BE49-F238E27FC236}">
                  <a16:creationId xmlns:a16="http://schemas.microsoft.com/office/drawing/2014/main" id="{FBBF3BDD-5C99-4FDC-BBCB-E711359D93F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cxnSp>
        <p:nvCxnSpPr>
          <p:cNvPr id="138" name="Straight Connector 137">
            <a:extLst>
              <a:ext uri="{FF2B5EF4-FFF2-40B4-BE49-F238E27FC236}">
                <a16:creationId xmlns:a16="http://schemas.microsoft.com/office/drawing/2014/main" id="{F06B54F2-CD11-4359-A7D6-DA7C76C091A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useBgFill="1">
        <p:nvSpPr>
          <p:cNvPr id="140" name="Rectangle 139">
            <a:extLst>
              <a:ext uri="{FF2B5EF4-FFF2-40B4-BE49-F238E27FC236}">
                <a16:creationId xmlns:a16="http://schemas.microsoft.com/office/drawing/2014/main" id="{7E61F402-3445-458A-9A2B-D28FD2883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2" name="Group 141">
            <a:extLst>
              <a:ext uri="{FF2B5EF4-FFF2-40B4-BE49-F238E27FC236}">
                <a16:creationId xmlns:a16="http://schemas.microsoft.com/office/drawing/2014/main" id="{A673C096-95AE-4644-B76C-1DF1B667DC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43" name="Picture 142">
              <a:extLst>
                <a:ext uri="{FF2B5EF4-FFF2-40B4-BE49-F238E27FC236}">
                  <a16:creationId xmlns:a16="http://schemas.microsoft.com/office/drawing/2014/main" id="{77A91835-418B-4867-87D7-1376A57F3F7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44" name="Rectangle 143">
              <a:extLst>
                <a:ext uri="{FF2B5EF4-FFF2-40B4-BE49-F238E27FC236}">
                  <a16:creationId xmlns:a16="http://schemas.microsoft.com/office/drawing/2014/main" id="{65B511A1-E0EC-49FE-8068-9DA29CD00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45" name="Picture 144">
              <a:extLst>
                <a:ext uri="{FF2B5EF4-FFF2-40B4-BE49-F238E27FC236}">
                  <a16:creationId xmlns:a16="http://schemas.microsoft.com/office/drawing/2014/main" id="{4A61BC5F-ADA4-4DBA-9C6B-E17E0B82EC5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46" name="Picture 145">
              <a:extLst>
                <a:ext uri="{FF2B5EF4-FFF2-40B4-BE49-F238E27FC236}">
                  <a16:creationId xmlns:a16="http://schemas.microsoft.com/office/drawing/2014/main" id="{1CE6F7D2-ACED-47D2-BEFD-FB26F75374A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7C3D2B53-5C6E-43B7-87AA-CAEC5B494CD4}"/>
              </a:ext>
            </a:extLst>
          </p:cNvPr>
          <p:cNvSpPr>
            <a:spLocks noGrp="1"/>
          </p:cNvSpPr>
          <p:nvPr>
            <p:ph type="title"/>
          </p:nvPr>
        </p:nvSpPr>
        <p:spPr>
          <a:xfrm>
            <a:off x="1295402" y="982132"/>
            <a:ext cx="3660056" cy="1325373"/>
          </a:xfrm>
        </p:spPr>
        <p:txBody>
          <a:bodyPr vert="horz" lIns="91440" tIns="45720" rIns="91440" bIns="45720" rtlCol="0" anchor="b">
            <a:normAutofit/>
          </a:bodyPr>
          <a:lstStyle/>
          <a:p>
            <a:r>
              <a:rPr lang="en-US" b="1" dirty="0">
                <a:solidFill>
                  <a:srgbClr val="262626"/>
                </a:solidFill>
              </a:rPr>
              <a:t>Job Level and Work Life Balance</a:t>
            </a:r>
            <a:endParaRPr lang="en-US" b="1">
              <a:solidFill>
                <a:srgbClr val="262626"/>
              </a:solidFill>
            </a:endParaRPr>
          </a:p>
        </p:txBody>
      </p:sp>
      <p:cxnSp>
        <p:nvCxnSpPr>
          <p:cNvPr id="148" name="Straight Connector 147">
            <a:extLst>
              <a:ext uri="{FF2B5EF4-FFF2-40B4-BE49-F238E27FC236}">
                <a16:creationId xmlns:a16="http://schemas.microsoft.com/office/drawing/2014/main" id="{2BE880E9-2B86-4CDB-B5B7-308745CDD1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1" y="2400639"/>
            <a:ext cx="3660057" cy="0"/>
          </a:xfrm>
          <a:prstGeom prst="line">
            <a:avLst/>
          </a:prstGeom>
        </p:spPr>
        <p:style>
          <a:lnRef idx="2">
            <a:schemeClr val="accent1"/>
          </a:lnRef>
          <a:fillRef idx="0">
            <a:schemeClr val="accent1"/>
          </a:fillRef>
          <a:effectRef idx="1">
            <a:schemeClr val="accent1"/>
          </a:effectRef>
          <a:fontRef idx="minor">
            <a:schemeClr val="tx1"/>
          </a:fontRef>
        </p:style>
      </p:cxnSp>
      <p:sp>
        <p:nvSpPr>
          <p:cNvPr id="68" name="Text Placeholder 9">
            <a:extLst>
              <a:ext uri="{FF2B5EF4-FFF2-40B4-BE49-F238E27FC236}">
                <a16:creationId xmlns:a16="http://schemas.microsoft.com/office/drawing/2014/main" id="{401075BF-1DE7-4BE3-B6D0-C4399B419715}"/>
              </a:ext>
            </a:extLst>
          </p:cNvPr>
          <p:cNvSpPr txBox="1">
            <a:spLocks/>
          </p:cNvSpPr>
          <p:nvPr/>
        </p:nvSpPr>
        <p:spPr>
          <a:xfrm>
            <a:off x="1295401" y="2493774"/>
            <a:ext cx="3660057" cy="3382094"/>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defTabSz="457200">
              <a:spcBef>
                <a:spcPct val="20000"/>
              </a:spcBef>
              <a:spcAft>
                <a:spcPts val="600"/>
              </a:spcAft>
              <a:buClr>
                <a:schemeClr val="accent1"/>
              </a:buClr>
              <a:buSzPct val="115000"/>
              <a:buFont typeface="Arial"/>
              <a:buChar char="•"/>
            </a:pPr>
            <a:r>
              <a:rPr lang="en-US" dirty="0">
                <a:solidFill>
                  <a:srgbClr val="262626"/>
                </a:solidFill>
              </a:rPr>
              <a:t>Irrespective of Job Level, employees who have lesser Work Life Balance tend to leave.</a:t>
            </a:r>
          </a:p>
          <a:p>
            <a:pPr marL="285750" indent="-285750" defTabSz="457200">
              <a:spcBef>
                <a:spcPct val="20000"/>
              </a:spcBef>
              <a:spcAft>
                <a:spcPts val="600"/>
              </a:spcAft>
              <a:buClr>
                <a:schemeClr val="accent1"/>
              </a:buClr>
              <a:buSzPct val="115000"/>
              <a:buFont typeface="Arial" panose="020B0604020202020204" pitchFamily="34" charset="0"/>
              <a:buChar char="•"/>
            </a:pPr>
            <a:r>
              <a:rPr lang="en-US" b="1" dirty="0">
                <a:solidFill>
                  <a:srgbClr val="262626"/>
                </a:solidFill>
              </a:rPr>
              <a:t> </a:t>
            </a:r>
            <a:r>
              <a:rPr lang="en-US" dirty="0">
                <a:solidFill>
                  <a:srgbClr val="262626"/>
                </a:solidFill>
              </a:rPr>
              <a:t>However the above criteria does not   satisfy the highest level employees pertaining other reasons   </a:t>
            </a:r>
            <a:endParaRPr lang="en-US" b="1" dirty="0">
              <a:solidFill>
                <a:srgbClr val="262626"/>
              </a:solidFill>
            </a:endParaRPr>
          </a:p>
          <a:p>
            <a:pPr marL="285750" indent="-285750" algn="ctr" defTabSz="457200">
              <a:spcBef>
                <a:spcPct val="20000"/>
              </a:spcBef>
              <a:spcAft>
                <a:spcPts val="600"/>
              </a:spcAft>
              <a:buClr>
                <a:schemeClr val="accent1"/>
              </a:buClr>
              <a:buSzPct val="115000"/>
              <a:buFont typeface="Arial"/>
              <a:buChar char="•"/>
            </a:pPr>
            <a:endParaRPr lang="en-US" b="1" dirty="0">
              <a:solidFill>
                <a:srgbClr val="262626"/>
              </a:solidFill>
            </a:endParaRPr>
          </a:p>
          <a:p>
            <a:pPr algn="ctr" defTabSz="457200">
              <a:spcBef>
                <a:spcPct val="20000"/>
              </a:spcBef>
              <a:spcAft>
                <a:spcPts val="600"/>
              </a:spcAft>
              <a:buClr>
                <a:schemeClr val="accent1"/>
              </a:buClr>
              <a:buSzPct val="115000"/>
              <a:buFont typeface="Arial"/>
              <a:buChar char="•"/>
            </a:pPr>
            <a:endParaRPr lang="en-US" b="1" dirty="0">
              <a:solidFill>
                <a:srgbClr val="262626"/>
              </a:solidFill>
            </a:endParaRPr>
          </a:p>
          <a:p>
            <a:pPr algn="ctr" defTabSz="457200">
              <a:spcBef>
                <a:spcPct val="20000"/>
              </a:spcBef>
              <a:spcAft>
                <a:spcPts val="600"/>
              </a:spcAft>
              <a:buClr>
                <a:schemeClr val="accent1"/>
              </a:buClr>
              <a:buSzPct val="115000"/>
              <a:buFont typeface="Arial"/>
              <a:buChar char="•"/>
            </a:pPr>
            <a:endParaRPr lang="en-US" b="1" dirty="0">
              <a:solidFill>
                <a:srgbClr val="262626"/>
              </a:solidFill>
            </a:endParaRPr>
          </a:p>
        </p:txBody>
      </p:sp>
      <p:pic>
        <p:nvPicPr>
          <p:cNvPr id="4" name="Picture 3" descr="Chart, bar chart&#10;&#10;Description automatically generated">
            <a:extLst>
              <a:ext uri="{FF2B5EF4-FFF2-40B4-BE49-F238E27FC236}">
                <a16:creationId xmlns:a16="http://schemas.microsoft.com/office/drawing/2014/main" id="{72840EE3-A409-4BD3-A1FE-50A6C03F0668}"/>
              </a:ext>
            </a:extLst>
          </p:cNvPr>
          <p:cNvPicPr>
            <a:picLocks noChangeAspect="1"/>
          </p:cNvPicPr>
          <p:nvPr/>
        </p:nvPicPr>
        <p:blipFill>
          <a:blip r:embed="rId6"/>
          <a:stretch>
            <a:fillRect/>
          </a:stretch>
        </p:blipFill>
        <p:spPr>
          <a:xfrm>
            <a:off x="5564122" y="982131"/>
            <a:ext cx="5178557" cy="4893735"/>
          </a:xfrm>
          <a:prstGeom prst="rect">
            <a:avLst/>
          </a:prstGeom>
          <a:ln w="57150" cmpd="thickThin">
            <a:solidFill>
              <a:srgbClr val="7F7F7F"/>
            </a:solidFill>
            <a:miter lim="800000"/>
          </a:ln>
        </p:spPr>
      </p:pic>
      <p:sp>
        <p:nvSpPr>
          <p:cNvPr id="12" name="Text Placeholder 9">
            <a:extLst>
              <a:ext uri="{FF2B5EF4-FFF2-40B4-BE49-F238E27FC236}">
                <a16:creationId xmlns:a16="http://schemas.microsoft.com/office/drawing/2014/main" id="{385CDEF6-0789-4A77-A042-0F198EFA439C}"/>
              </a:ext>
            </a:extLst>
          </p:cNvPr>
          <p:cNvSpPr txBox="1">
            <a:spLocks/>
          </p:cNvSpPr>
          <p:nvPr/>
        </p:nvSpPr>
        <p:spPr>
          <a:xfrm>
            <a:off x="1295401" y="2493774"/>
            <a:ext cx="3660057" cy="3382094"/>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lgn="ctr" defTabSz="457200">
              <a:spcBef>
                <a:spcPct val="20000"/>
              </a:spcBef>
              <a:spcAft>
                <a:spcPts val="600"/>
              </a:spcAft>
              <a:buClr>
                <a:schemeClr val="accent1"/>
              </a:buClr>
              <a:buSzPct val="115000"/>
              <a:buFont typeface="Arial"/>
              <a:buChar char="•"/>
            </a:pPr>
            <a:endParaRPr lang="en-US" b="1" dirty="0">
              <a:solidFill>
                <a:srgbClr val="262626"/>
              </a:solidFill>
            </a:endParaRPr>
          </a:p>
          <a:p>
            <a:pPr algn="ctr" defTabSz="457200">
              <a:spcBef>
                <a:spcPct val="20000"/>
              </a:spcBef>
              <a:spcAft>
                <a:spcPts val="600"/>
              </a:spcAft>
              <a:buClr>
                <a:schemeClr val="accent1"/>
              </a:buClr>
              <a:buSzPct val="115000"/>
              <a:buFont typeface="Arial"/>
              <a:buChar char="•"/>
            </a:pPr>
            <a:endParaRPr lang="en-US" b="1" dirty="0">
              <a:solidFill>
                <a:srgbClr val="262626"/>
              </a:solidFill>
            </a:endParaRPr>
          </a:p>
          <a:p>
            <a:pPr marL="285750" indent="-285750" algn="ctr" defTabSz="457200">
              <a:spcBef>
                <a:spcPct val="20000"/>
              </a:spcBef>
              <a:spcAft>
                <a:spcPts val="600"/>
              </a:spcAft>
              <a:buClr>
                <a:schemeClr val="accent1"/>
              </a:buClr>
              <a:buSzPct val="115000"/>
              <a:buFont typeface="Arial"/>
              <a:buChar char="•"/>
            </a:pPr>
            <a:endParaRPr lang="en-US" b="1" dirty="0">
              <a:solidFill>
                <a:srgbClr val="262626"/>
              </a:solidFill>
            </a:endParaRPr>
          </a:p>
          <a:p>
            <a:pPr marL="285750" indent="-285750" algn="ctr" defTabSz="457200">
              <a:spcBef>
                <a:spcPct val="20000"/>
              </a:spcBef>
              <a:spcAft>
                <a:spcPts val="600"/>
              </a:spcAft>
              <a:buClr>
                <a:schemeClr val="accent1"/>
              </a:buClr>
              <a:buSzPct val="115000"/>
              <a:buFont typeface="Arial"/>
              <a:buChar char="•"/>
            </a:pPr>
            <a:endParaRPr lang="en-US" b="1" dirty="0">
              <a:solidFill>
                <a:srgbClr val="262626"/>
              </a:solidFill>
            </a:endParaRPr>
          </a:p>
          <a:p>
            <a:pPr algn="ctr" defTabSz="457200">
              <a:spcBef>
                <a:spcPct val="20000"/>
              </a:spcBef>
              <a:spcAft>
                <a:spcPts val="600"/>
              </a:spcAft>
              <a:buClr>
                <a:schemeClr val="accent1"/>
              </a:buClr>
              <a:buSzPct val="115000"/>
              <a:buFont typeface="Arial"/>
              <a:buChar char="•"/>
            </a:pPr>
            <a:endParaRPr lang="en-US" b="1" dirty="0">
              <a:solidFill>
                <a:srgbClr val="262626"/>
              </a:solidFill>
            </a:endParaRPr>
          </a:p>
          <a:p>
            <a:pPr algn="ctr" defTabSz="457200">
              <a:spcBef>
                <a:spcPct val="20000"/>
              </a:spcBef>
              <a:spcAft>
                <a:spcPts val="600"/>
              </a:spcAft>
              <a:buClr>
                <a:schemeClr val="accent1"/>
              </a:buClr>
              <a:buSzPct val="115000"/>
              <a:buFont typeface="Arial"/>
              <a:buChar char="•"/>
            </a:pPr>
            <a:endParaRPr lang="en-US" b="1" dirty="0">
              <a:solidFill>
                <a:srgbClr val="262626"/>
              </a:solidFill>
            </a:endParaRPr>
          </a:p>
        </p:txBody>
      </p:sp>
    </p:spTree>
    <p:extLst>
      <p:ext uri="{BB962C8B-B14F-4D97-AF65-F5344CB8AC3E}">
        <p14:creationId xmlns:p14="http://schemas.microsoft.com/office/powerpoint/2010/main" val="9414429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Feature Engineering &amp;</a:t>
            </a:r>
            <a:br>
              <a:rPr lang="en-US" dirty="0"/>
            </a:br>
            <a:r>
              <a:rPr lang="en-US" dirty="0"/>
              <a:t>Data Preparation</a:t>
            </a:r>
          </a:p>
        </p:txBody>
      </p:sp>
      <p:sp>
        <p:nvSpPr>
          <p:cNvPr id="3" name="Subtitle 2"/>
          <p:cNvSpPr>
            <a:spLocks noGrp="1"/>
          </p:cNvSpPr>
          <p:nvPr>
            <p:ph type="subTitle" idx="1"/>
          </p:nvPr>
        </p:nvSpPr>
        <p:spPr/>
        <p:txBody>
          <a:bodyPr/>
          <a:lstStyle/>
          <a:p>
            <a:r>
              <a:rPr lang="en-US" dirty="0"/>
              <a:t>HR Attrition Analysis </a:t>
            </a:r>
          </a:p>
        </p:txBody>
      </p:sp>
    </p:spTree>
    <p:extLst>
      <p:ext uri="{BB962C8B-B14F-4D97-AF65-F5344CB8AC3E}">
        <p14:creationId xmlns:p14="http://schemas.microsoft.com/office/powerpoint/2010/main" val="1438296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a:t>
            </a:r>
          </a:p>
        </p:txBody>
      </p:sp>
      <p:sp>
        <p:nvSpPr>
          <p:cNvPr id="3" name="Content Placeholder 2"/>
          <p:cNvSpPr>
            <a:spLocks noGrp="1"/>
          </p:cNvSpPr>
          <p:nvPr>
            <p:ph idx="1"/>
          </p:nvPr>
        </p:nvSpPr>
        <p:spPr/>
        <p:txBody>
          <a:bodyPr>
            <a:normAutofit/>
          </a:bodyPr>
          <a:lstStyle/>
          <a:p>
            <a:pPr algn="just"/>
            <a:r>
              <a:rPr lang="en-US" dirty="0"/>
              <a:t>Attrition in human resources refers to the gradual loss of employees over time. A major problem in high employee attrition is its cost to an organization. The client company wants us to use their employee data and come with the insights and predictions that helps them to understand factors affecting employee attrition and plan their future workforce.</a:t>
            </a:r>
          </a:p>
        </p:txBody>
      </p:sp>
    </p:spTree>
    <p:extLst>
      <p:ext uri="{BB962C8B-B14F-4D97-AF65-F5344CB8AC3E}">
        <p14:creationId xmlns:p14="http://schemas.microsoft.com/office/powerpoint/2010/main" val="3642284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Engineering</a:t>
            </a:r>
          </a:p>
        </p:txBody>
      </p:sp>
      <p:sp>
        <p:nvSpPr>
          <p:cNvPr id="3" name="Content Placeholder 2"/>
          <p:cNvSpPr>
            <a:spLocks noGrp="1"/>
          </p:cNvSpPr>
          <p:nvPr>
            <p:ph idx="1"/>
          </p:nvPr>
        </p:nvSpPr>
        <p:spPr/>
        <p:txBody>
          <a:bodyPr>
            <a:normAutofit/>
          </a:bodyPr>
          <a:lstStyle/>
          <a:p>
            <a:r>
              <a:rPr lang="en-US" sz="2200" b="1" dirty="0"/>
              <a:t>Multi Collinearity</a:t>
            </a:r>
          </a:p>
          <a:p>
            <a:pPr lvl="1"/>
            <a:r>
              <a:rPr lang="en-US" sz="1800" dirty="0"/>
              <a:t>Remove features whose correlation value is more than 0.8 because those features lead to multi collinearity and these can lead to high variance in the model. So the features are-</a:t>
            </a:r>
          </a:p>
          <a:p>
            <a:pPr lvl="1"/>
            <a:r>
              <a:rPr lang="en-US" sz="1800" dirty="0"/>
              <a:t>Total Working Years: 0.78(approx.'0.80) with Job level and 0.77(approx.'0.80) with Monthly Income</a:t>
            </a:r>
          </a:p>
          <a:p>
            <a:pPr lvl="1"/>
            <a:r>
              <a:rPr lang="en-US" sz="1800" dirty="0"/>
              <a:t>Job Level: 0.95 with Monthly Income and 0.78(~0.80) with Total Working Years</a:t>
            </a:r>
          </a:p>
          <a:p>
            <a:pPr lvl="1"/>
            <a:r>
              <a:rPr lang="en-US" sz="1800" dirty="0"/>
              <a:t>All other variables seems to have correlation less than 0.80 </a:t>
            </a:r>
          </a:p>
          <a:p>
            <a:endParaRPr lang="en-US" sz="2200" dirty="0"/>
          </a:p>
        </p:txBody>
      </p:sp>
    </p:spTree>
    <p:extLst>
      <p:ext uri="{BB962C8B-B14F-4D97-AF65-F5344CB8AC3E}">
        <p14:creationId xmlns:p14="http://schemas.microsoft.com/office/powerpoint/2010/main" val="25557885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Engineering</a:t>
            </a:r>
          </a:p>
        </p:txBody>
      </p:sp>
      <p:sp>
        <p:nvSpPr>
          <p:cNvPr id="3" name="Content Placeholder 2"/>
          <p:cNvSpPr>
            <a:spLocks noGrp="1"/>
          </p:cNvSpPr>
          <p:nvPr>
            <p:ph idx="1"/>
          </p:nvPr>
        </p:nvSpPr>
        <p:spPr/>
        <p:txBody>
          <a:bodyPr>
            <a:normAutofit/>
          </a:bodyPr>
          <a:lstStyle/>
          <a:p>
            <a:r>
              <a:rPr lang="en-US" sz="2200" dirty="0"/>
              <a:t>Derived Feature:</a:t>
            </a:r>
          </a:p>
          <a:p>
            <a:pPr lvl="1"/>
            <a:r>
              <a:rPr lang="en-US" dirty="0"/>
              <a:t>Environment Satisfaction, Job Involvement, Job satisfaction, Relationship Satisfaction were combined into Single Column named Combined Satisfaction.</a:t>
            </a:r>
          </a:p>
          <a:p>
            <a:r>
              <a:rPr lang="en-US" sz="2200" dirty="0"/>
              <a:t>Up Sampling:</a:t>
            </a:r>
          </a:p>
          <a:p>
            <a:pPr lvl="1"/>
            <a:r>
              <a:rPr lang="en-US" sz="1800" dirty="0"/>
              <a:t>The data has imbalanced target variable  with higher percentage of ‘No’. Resample() from sci-kit learn is used to make equal number of ‘Yes’ and ‘No’</a:t>
            </a:r>
          </a:p>
        </p:txBody>
      </p:sp>
    </p:spTree>
    <p:extLst>
      <p:ext uri="{BB962C8B-B14F-4D97-AF65-F5344CB8AC3E}">
        <p14:creationId xmlns:p14="http://schemas.microsoft.com/office/powerpoint/2010/main" val="23167246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F819A-13C0-4641-BEFE-45DA29E939A7}"/>
              </a:ext>
            </a:extLst>
          </p:cNvPr>
          <p:cNvSpPr>
            <a:spLocks noGrp="1"/>
          </p:cNvSpPr>
          <p:nvPr>
            <p:ph type="title"/>
          </p:nvPr>
        </p:nvSpPr>
        <p:spPr/>
        <p:txBody>
          <a:bodyPr/>
          <a:lstStyle/>
          <a:p>
            <a:r>
              <a:rPr lang="en-US" dirty="0"/>
              <a:t>Data </a:t>
            </a:r>
            <a:r>
              <a:rPr lang="en-US" dirty="0" err="1"/>
              <a:t>Preperation</a:t>
            </a:r>
            <a:endParaRPr lang="en-IN" dirty="0"/>
          </a:p>
        </p:txBody>
      </p:sp>
      <p:sp>
        <p:nvSpPr>
          <p:cNvPr id="3" name="Content Placeholder 2">
            <a:extLst>
              <a:ext uri="{FF2B5EF4-FFF2-40B4-BE49-F238E27FC236}">
                <a16:creationId xmlns:a16="http://schemas.microsoft.com/office/drawing/2014/main" id="{D556C6EF-C012-4702-AAA5-6F4602FC31E7}"/>
              </a:ext>
            </a:extLst>
          </p:cNvPr>
          <p:cNvSpPr>
            <a:spLocks noGrp="1"/>
          </p:cNvSpPr>
          <p:nvPr>
            <p:ph idx="1"/>
          </p:nvPr>
        </p:nvSpPr>
        <p:spPr/>
        <p:txBody>
          <a:bodyPr/>
          <a:lstStyle/>
          <a:p>
            <a:r>
              <a:rPr lang="en-US" dirty="0"/>
              <a:t>The data is mutated into three data sets:</a:t>
            </a:r>
            <a:endParaRPr lang="en-IN" dirty="0"/>
          </a:p>
          <a:p>
            <a:pPr lvl="1"/>
            <a:r>
              <a:rPr lang="en-IN" dirty="0"/>
              <a:t>data: The data with no feature engineering done on it.</a:t>
            </a:r>
          </a:p>
          <a:p>
            <a:pPr lvl="1"/>
            <a:r>
              <a:rPr lang="en-IN" dirty="0" err="1"/>
              <a:t>data_Feature_Engineered</a:t>
            </a:r>
            <a:r>
              <a:rPr lang="en-IN" dirty="0"/>
              <a:t>: The data with feature engineering done.</a:t>
            </a:r>
          </a:p>
          <a:p>
            <a:pPr lvl="1"/>
            <a:r>
              <a:rPr lang="en-IN" dirty="0" err="1"/>
              <a:t>data_up</a:t>
            </a:r>
            <a:r>
              <a:rPr lang="en-IN" dirty="0"/>
              <a:t>: Data after up-sampling</a:t>
            </a:r>
            <a:endParaRPr lang="en-US" dirty="0"/>
          </a:p>
        </p:txBody>
      </p:sp>
    </p:spTree>
    <p:extLst>
      <p:ext uri="{BB962C8B-B14F-4D97-AF65-F5344CB8AC3E}">
        <p14:creationId xmlns:p14="http://schemas.microsoft.com/office/powerpoint/2010/main" val="1841259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1BCBE-774C-45EB-8637-D09176DB03BF}"/>
              </a:ext>
            </a:extLst>
          </p:cNvPr>
          <p:cNvSpPr>
            <a:spLocks noGrp="1"/>
          </p:cNvSpPr>
          <p:nvPr>
            <p:ph type="title"/>
          </p:nvPr>
        </p:nvSpPr>
        <p:spPr/>
        <p:txBody>
          <a:bodyPr/>
          <a:lstStyle/>
          <a:p>
            <a:r>
              <a:rPr lang="en-US" dirty="0"/>
              <a:t>Data </a:t>
            </a:r>
            <a:r>
              <a:rPr lang="en-US" dirty="0" err="1"/>
              <a:t>Preperation</a:t>
            </a:r>
            <a:endParaRPr lang="en-IN" dirty="0"/>
          </a:p>
        </p:txBody>
      </p:sp>
      <p:sp>
        <p:nvSpPr>
          <p:cNvPr id="3" name="Content Placeholder 2">
            <a:extLst>
              <a:ext uri="{FF2B5EF4-FFF2-40B4-BE49-F238E27FC236}">
                <a16:creationId xmlns:a16="http://schemas.microsoft.com/office/drawing/2014/main" id="{DA034F16-A33C-4DC9-BC09-E7C2B6EA0C76}"/>
              </a:ext>
            </a:extLst>
          </p:cNvPr>
          <p:cNvSpPr>
            <a:spLocks noGrp="1"/>
          </p:cNvSpPr>
          <p:nvPr>
            <p:ph idx="1"/>
          </p:nvPr>
        </p:nvSpPr>
        <p:spPr/>
        <p:txBody>
          <a:bodyPr/>
          <a:lstStyle/>
          <a:p>
            <a:r>
              <a:rPr lang="en-US" dirty="0"/>
              <a:t>Train and Test Split: All the three mutations of data are divided into Train and Test data sets in the ratio of 80:20.</a:t>
            </a:r>
          </a:p>
          <a:p>
            <a:r>
              <a:rPr lang="en-IN" dirty="0"/>
              <a:t>Performed K-Fold Cross Validation (K=5) with scoring parameter as accuracy to compare with our original scores. </a:t>
            </a:r>
          </a:p>
        </p:txBody>
      </p:sp>
    </p:spTree>
    <p:extLst>
      <p:ext uri="{BB962C8B-B14F-4D97-AF65-F5344CB8AC3E}">
        <p14:creationId xmlns:p14="http://schemas.microsoft.com/office/powerpoint/2010/main" val="24221066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Hypothesis Testing</a:t>
            </a:r>
          </a:p>
        </p:txBody>
      </p:sp>
      <p:sp>
        <p:nvSpPr>
          <p:cNvPr id="3" name="Subtitle 2"/>
          <p:cNvSpPr>
            <a:spLocks noGrp="1"/>
          </p:cNvSpPr>
          <p:nvPr>
            <p:ph type="subTitle" idx="1"/>
          </p:nvPr>
        </p:nvSpPr>
        <p:spPr/>
        <p:txBody>
          <a:bodyPr/>
          <a:lstStyle/>
          <a:p>
            <a:r>
              <a:rPr lang="en-US" dirty="0"/>
              <a:t>HR Attrition Analysis </a:t>
            </a:r>
          </a:p>
        </p:txBody>
      </p:sp>
    </p:spTree>
    <p:extLst>
      <p:ext uri="{BB962C8B-B14F-4D97-AF65-F5344CB8AC3E}">
        <p14:creationId xmlns:p14="http://schemas.microsoft.com/office/powerpoint/2010/main" val="18046461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D2B53-5C6E-43B7-87AA-CAEC5B494CD4}"/>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b="1" kern="1200" dirty="0">
                <a:solidFill>
                  <a:schemeClr val="bg1"/>
                </a:solidFill>
                <a:latin typeface="+mj-lt"/>
                <a:ea typeface="+mj-ea"/>
                <a:cs typeface="+mj-cs"/>
              </a:rPr>
              <a:t>Summary of hypothesis testing statements</a:t>
            </a:r>
          </a:p>
        </p:txBody>
      </p:sp>
      <p:graphicFrame>
        <p:nvGraphicFramePr>
          <p:cNvPr id="5" name="Table 4">
            <a:extLst>
              <a:ext uri="{FF2B5EF4-FFF2-40B4-BE49-F238E27FC236}">
                <a16:creationId xmlns:a16="http://schemas.microsoft.com/office/drawing/2014/main" id="{DDEAD269-207C-4BC2-8018-AAEDE63512ED}"/>
              </a:ext>
            </a:extLst>
          </p:cNvPr>
          <p:cNvGraphicFramePr>
            <a:graphicFrameLocks noGrp="1"/>
          </p:cNvGraphicFramePr>
          <p:nvPr/>
        </p:nvGraphicFramePr>
        <p:xfrm>
          <a:off x="839243" y="860206"/>
          <a:ext cx="10550575" cy="5338521"/>
        </p:xfrm>
        <a:graphic>
          <a:graphicData uri="http://schemas.openxmlformats.org/drawingml/2006/table">
            <a:tbl>
              <a:tblPr firstRow="1" firstCol="1" bandRow="1">
                <a:tableStyleId>{B301B821-A1FF-4177-AEE7-76D212191A09}</a:tableStyleId>
              </a:tblPr>
              <a:tblGrid>
                <a:gridCol w="555803">
                  <a:extLst>
                    <a:ext uri="{9D8B030D-6E8A-4147-A177-3AD203B41FA5}">
                      <a16:colId xmlns:a16="http://schemas.microsoft.com/office/drawing/2014/main" val="3230839531"/>
                    </a:ext>
                  </a:extLst>
                </a:gridCol>
                <a:gridCol w="8387118">
                  <a:extLst>
                    <a:ext uri="{9D8B030D-6E8A-4147-A177-3AD203B41FA5}">
                      <a16:colId xmlns:a16="http://schemas.microsoft.com/office/drawing/2014/main" val="1463368128"/>
                    </a:ext>
                  </a:extLst>
                </a:gridCol>
                <a:gridCol w="1607654">
                  <a:extLst>
                    <a:ext uri="{9D8B030D-6E8A-4147-A177-3AD203B41FA5}">
                      <a16:colId xmlns:a16="http://schemas.microsoft.com/office/drawing/2014/main" val="697291175"/>
                    </a:ext>
                  </a:extLst>
                </a:gridCol>
              </a:tblGrid>
              <a:tr h="346728">
                <a:tc>
                  <a:txBody>
                    <a:bodyPr/>
                    <a:lstStyle/>
                    <a:p>
                      <a:pPr>
                        <a:lnSpc>
                          <a:spcPct val="110000"/>
                        </a:lnSpc>
                        <a:spcBef>
                          <a:spcPts val="600"/>
                        </a:spcBef>
                        <a:spcAft>
                          <a:spcPts val="0"/>
                        </a:spcAft>
                      </a:pPr>
                      <a:r>
                        <a:rPr lang="en-GB" sz="1800">
                          <a:effectLst/>
                        </a:rPr>
                        <a:t>No.</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Null Hypothesis statements</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Accept/Reject</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94259454"/>
                  </a:ext>
                </a:extLst>
              </a:tr>
              <a:tr h="340502">
                <a:tc>
                  <a:txBody>
                    <a:bodyPr/>
                    <a:lstStyle/>
                    <a:p>
                      <a:pPr>
                        <a:lnSpc>
                          <a:spcPct val="110000"/>
                        </a:lnSpc>
                        <a:spcBef>
                          <a:spcPts val="600"/>
                        </a:spcBef>
                        <a:spcAft>
                          <a:spcPts val="0"/>
                        </a:spcAft>
                      </a:pPr>
                      <a:r>
                        <a:rPr lang="en-GB" sz="1800">
                          <a:effectLst/>
                        </a:rPr>
                        <a:t>1</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None of the derived features contribute to predict customer churn</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Reject</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33548389"/>
                  </a:ext>
                </a:extLst>
              </a:tr>
              <a:tr h="386956">
                <a:tc>
                  <a:txBody>
                    <a:bodyPr/>
                    <a:lstStyle/>
                    <a:p>
                      <a:pPr>
                        <a:lnSpc>
                          <a:spcPct val="110000"/>
                        </a:lnSpc>
                        <a:spcBef>
                          <a:spcPts val="600"/>
                        </a:spcBef>
                        <a:spcAft>
                          <a:spcPts val="0"/>
                        </a:spcAft>
                      </a:pPr>
                      <a:r>
                        <a:rPr lang="en-GB" sz="1800">
                          <a:effectLst/>
                        </a:rPr>
                        <a:t>2</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As average number of hours to  complete the job increases, probability of customer churn increases</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Accept</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92345001"/>
                  </a:ext>
                </a:extLst>
              </a:tr>
              <a:tr h="386956">
                <a:tc>
                  <a:txBody>
                    <a:bodyPr/>
                    <a:lstStyle/>
                    <a:p>
                      <a:pPr>
                        <a:lnSpc>
                          <a:spcPct val="110000"/>
                        </a:lnSpc>
                        <a:spcBef>
                          <a:spcPts val="600"/>
                        </a:spcBef>
                        <a:spcAft>
                          <a:spcPts val="0"/>
                        </a:spcAft>
                      </a:pPr>
                      <a:r>
                        <a:rPr lang="en-GB" sz="1800">
                          <a:effectLst/>
                        </a:rPr>
                        <a:t>3</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Average delay in days between service calls i.e. Avg. Latency has direct influence on customer churn</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Accept</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16944747"/>
                  </a:ext>
                </a:extLst>
              </a:tr>
              <a:tr h="400365">
                <a:tc>
                  <a:txBody>
                    <a:bodyPr/>
                    <a:lstStyle/>
                    <a:p>
                      <a:pPr>
                        <a:lnSpc>
                          <a:spcPct val="110000"/>
                        </a:lnSpc>
                        <a:spcBef>
                          <a:spcPts val="600"/>
                        </a:spcBef>
                        <a:spcAft>
                          <a:spcPts val="0"/>
                        </a:spcAft>
                      </a:pPr>
                      <a:r>
                        <a:rPr lang="en-GB" sz="1800">
                          <a:effectLst/>
                        </a:rPr>
                        <a:t>4</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More the number of distinct jobs used by customer, lesser is the probability of customer churn</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Reject</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07363980"/>
                  </a:ext>
                </a:extLst>
              </a:tr>
              <a:tr h="447298">
                <a:tc>
                  <a:txBody>
                    <a:bodyPr/>
                    <a:lstStyle/>
                    <a:p>
                      <a:pPr>
                        <a:lnSpc>
                          <a:spcPct val="110000"/>
                        </a:lnSpc>
                        <a:spcBef>
                          <a:spcPts val="600"/>
                        </a:spcBef>
                        <a:spcAft>
                          <a:spcPts val="0"/>
                        </a:spcAft>
                      </a:pPr>
                      <a:r>
                        <a:rPr lang="en-GB" sz="1800">
                          <a:effectLst/>
                        </a:rPr>
                        <a:t>5</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More the number of service calls made by customer, lesser the probability of customer churn</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Reject</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5982614"/>
                  </a:ext>
                </a:extLst>
              </a:tr>
              <a:tr h="426705">
                <a:tc>
                  <a:txBody>
                    <a:bodyPr/>
                    <a:lstStyle/>
                    <a:p>
                      <a:pPr>
                        <a:lnSpc>
                          <a:spcPct val="110000"/>
                        </a:lnSpc>
                        <a:spcBef>
                          <a:spcPts val="600"/>
                        </a:spcBef>
                        <a:spcAft>
                          <a:spcPts val="0"/>
                        </a:spcAft>
                      </a:pPr>
                      <a:r>
                        <a:rPr lang="en-GB" sz="1800">
                          <a:effectLst/>
                        </a:rPr>
                        <a:t>6</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As days since last call increases, probability of customer churn increases</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Accept</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50742416"/>
                  </a:ext>
                </a:extLst>
              </a:tr>
              <a:tr h="474117">
                <a:tc>
                  <a:txBody>
                    <a:bodyPr/>
                    <a:lstStyle/>
                    <a:p>
                      <a:pPr>
                        <a:lnSpc>
                          <a:spcPct val="110000"/>
                        </a:lnSpc>
                        <a:spcBef>
                          <a:spcPts val="600"/>
                        </a:spcBef>
                        <a:spcAft>
                          <a:spcPts val="0"/>
                        </a:spcAft>
                      </a:pPr>
                      <a:r>
                        <a:rPr lang="en-GB" sz="1800">
                          <a:effectLst/>
                        </a:rPr>
                        <a:t>7</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a:effectLst/>
                        </a:rPr>
                        <a:t>More the delay to pick up scheduled service calls, higher the probability of customer churn</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Reject</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14977069"/>
                  </a:ext>
                </a:extLst>
              </a:tr>
              <a:tr h="460707">
                <a:tc>
                  <a:txBody>
                    <a:bodyPr/>
                    <a:lstStyle/>
                    <a:p>
                      <a:pPr>
                        <a:lnSpc>
                          <a:spcPct val="110000"/>
                        </a:lnSpc>
                        <a:spcBef>
                          <a:spcPts val="600"/>
                        </a:spcBef>
                        <a:spcAft>
                          <a:spcPts val="0"/>
                        </a:spcAft>
                      </a:pPr>
                      <a:r>
                        <a:rPr lang="en-GB" sz="1800">
                          <a:effectLst/>
                        </a:rPr>
                        <a:t>8</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a:effectLst/>
                        </a:rPr>
                        <a:t>Higher the total revenue from customer, lower the probability of customer churn</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Reject</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54169048"/>
                  </a:ext>
                </a:extLst>
              </a:tr>
              <a:tr h="340502">
                <a:tc>
                  <a:txBody>
                    <a:bodyPr/>
                    <a:lstStyle/>
                    <a:p>
                      <a:pPr>
                        <a:lnSpc>
                          <a:spcPct val="110000"/>
                        </a:lnSpc>
                        <a:spcBef>
                          <a:spcPts val="600"/>
                        </a:spcBef>
                        <a:spcAft>
                          <a:spcPts val="0"/>
                        </a:spcAft>
                      </a:pPr>
                      <a:r>
                        <a:rPr lang="en-GB" sz="1800">
                          <a:effectLst/>
                        </a:rPr>
                        <a:t>9</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Service call day of a week does influence customer churn</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Reject</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0053263"/>
                  </a:ext>
                </a:extLst>
              </a:tr>
              <a:tr h="340502">
                <a:tc>
                  <a:txBody>
                    <a:bodyPr/>
                    <a:lstStyle/>
                    <a:p>
                      <a:pPr>
                        <a:lnSpc>
                          <a:spcPct val="110000"/>
                        </a:lnSpc>
                        <a:spcBef>
                          <a:spcPts val="600"/>
                        </a:spcBef>
                        <a:spcAft>
                          <a:spcPts val="0"/>
                        </a:spcAft>
                      </a:pPr>
                      <a:r>
                        <a:rPr lang="en-GB" sz="1800">
                          <a:effectLst/>
                        </a:rPr>
                        <a:t>10</a:t>
                      </a:r>
                      <a:endParaRPr lang="en-IN" sz="180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If customer uses service in consecutive years, then there is less chance that the customer churns</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10000"/>
                        </a:lnSpc>
                        <a:spcBef>
                          <a:spcPts val="600"/>
                        </a:spcBef>
                        <a:spcAft>
                          <a:spcPts val="0"/>
                        </a:spcAft>
                      </a:pPr>
                      <a:r>
                        <a:rPr lang="en-GB" sz="1800" dirty="0">
                          <a:effectLst/>
                        </a:rPr>
                        <a:t>Accept</a:t>
                      </a:r>
                      <a:endParaRPr lang="en-IN" sz="1800" dirty="0">
                        <a:solidFill>
                          <a:srgbClr val="595959"/>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1722" marR="51722"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27602914"/>
                  </a:ext>
                </a:extLst>
              </a:tr>
            </a:tbl>
          </a:graphicData>
        </a:graphic>
      </p:graphicFrame>
    </p:spTree>
    <p:extLst>
      <p:ext uri="{BB962C8B-B14F-4D97-AF65-F5344CB8AC3E}">
        <p14:creationId xmlns:p14="http://schemas.microsoft.com/office/powerpoint/2010/main" val="8703050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851338" y="1718429"/>
            <a:ext cx="10562896" cy="4382826"/>
          </a:xfrm>
        </p:spPr>
        <p:txBody>
          <a:bodyPr>
            <a:normAutofit/>
          </a:bodyPr>
          <a:lstStyle/>
          <a:p>
            <a:pPr marL="0" indent="0">
              <a:buNone/>
            </a:pPr>
            <a:endParaRPr lang="en-US" dirty="0"/>
          </a:p>
          <a:p>
            <a:pPr marL="0" indent="0">
              <a:buNone/>
            </a:pP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5200" y="685800"/>
            <a:ext cx="7708900" cy="5486400"/>
          </a:xfrm>
          <a:prstGeom prst="rect">
            <a:avLst/>
          </a:prstGeom>
        </p:spPr>
      </p:pic>
    </p:spTree>
    <p:extLst>
      <p:ext uri="{BB962C8B-B14F-4D97-AF65-F5344CB8AC3E}">
        <p14:creationId xmlns:p14="http://schemas.microsoft.com/office/powerpoint/2010/main" val="1773327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Predictive Modelling and Evaluation</a:t>
            </a:r>
          </a:p>
        </p:txBody>
      </p:sp>
      <p:sp>
        <p:nvSpPr>
          <p:cNvPr id="3" name="Subtitle 2"/>
          <p:cNvSpPr>
            <a:spLocks noGrp="1"/>
          </p:cNvSpPr>
          <p:nvPr>
            <p:ph type="subTitle" idx="1"/>
          </p:nvPr>
        </p:nvSpPr>
        <p:spPr/>
        <p:txBody>
          <a:bodyPr/>
          <a:lstStyle/>
          <a:p>
            <a:r>
              <a:rPr lang="en-US" dirty="0"/>
              <a:t>HR Attrition Analysis </a:t>
            </a:r>
          </a:p>
        </p:txBody>
      </p:sp>
    </p:spTree>
    <p:extLst>
      <p:ext uri="{BB962C8B-B14F-4D97-AF65-F5344CB8AC3E}">
        <p14:creationId xmlns:p14="http://schemas.microsoft.com/office/powerpoint/2010/main" val="40112359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Xg</a:t>
            </a:r>
            <a:r>
              <a:rPr lang="en-US" dirty="0"/>
              <a:t> Boost</a:t>
            </a:r>
          </a:p>
        </p:txBody>
      </p:sp>
      <p:sp>
        <p:nvSpPr>
          <p:cNvPr id="3" name="Content Placeholder 2"/>
          <p:cNvSpPr>
            <a:spLocks noGrp="1"/>
          </p:cNvSpPr>
          <p:nvPr>
            <p:ph idx="1"/>
          </p:nvPr>
        </p:nvSpPr>
        <p:spPr/>
        <p:txBody>
          <a:bodyPr>
            <a:normAutofit fontScale="92500" lnSpcReduction="10000"/>
          </a:bodyPr>
          <a:lstStyle/>
          <a:p>
            <a:pPr marL="0" indent="0" algn="just">
              <a:buNone/>
            </a:pPr>
            <a:r>
              <a:rPr lang="en-US" dirty="0"/>
              <a:t>We built Full </a:t>
            </a:r>
            <a:r>
              <a:rPr lang="en-US" dirty="0" err="1"/>
              <a:t>Xg</a:t>
            </a:r>
            <a:r>
              <a:rPr lang="en-US" dirty="0"/>
              <a:t> Boost model using capstone_csv.csv dataset.</a:t>
            </a:r>
          </a:p>
          <a:p>
            <a:pPr marL="0" indent="0" algn="just">
              <a:buNone/>
            </a:pPr>
            <a:r>
              <a:rPr lang="en-US" dirty="0" err="1"/>
              <a:t>Xg</a:t>
            </a:r>
            <a:r>
              <a:rPr lang="en-US" dirty="0"/>
              <a:t> Boost is an implementation of gradient boosted decision trees designed for speed and performance.</a:t>
            </a:r>
          </a:p>
          <a:p>
            <a:pPr marL="0" indent="0" algn="just">
              <a:buNone/>
            </a:pPr>
            <a:r>
              <a:rPr lang="en-US" b="1" dirty="0"/>
              <a:t>Why </a:t>
            </a:r>
            <a:r>
              <a:rPr lang="en-US" b="1" dirty="0" err="1"/>
              <a:t>Xg</a:t>
            </a:r>
            <a:r>
              <a:rPr lang="en-US" b="1" dirty="0"/>
              <a:t> Boost?</a:t>
            </a:r>
          </a:p>
          <a:p>
            <a:pPr lvl="1" algn="just"/>
            <a:r>
              <a:rPr lang="en-US" dirty="0"/>
              <a:t>Handles outliers by essentially binning them.</a:t>
            </a:r>
          </a:p>
          <a:p>
            <a:pPr lvl="1" algn="just"/>
            <a:r>
              <a:rPr lang="en-US" dirty="0"/>
              <a:t>It has methods for balancing error in class population unbalanced data sets.</a:t>
            </a:r>
          </a:p>
          <a:p>
            <a:pPr lvl="1" algn="just"/>
            <a:r>
              <a:rPr lang="en-US" dirty="0"/>
              <a:t>It is also indifferent to non-linear features.</a:t>
            </a:r>
          </a:p>
          <a:p>
            <a:pPr lvl="1" algn="just"/>
            <a:r>
              <a:rPr lang="en-US" dirty="0"/>
              <a:t>it is very easy to measure the relative importance of each feature on the prediction.</a:t>
            </a:r>
          </a:p>
        </p:txBody>
      </p:sp>
    </p:spTree>
    <p:extLst>
      <p:ext uri="{BB962C8B-B14F-4D97-AF65-F5344CB8AC3E}">
        <p14:creationId xmlns:p14="http://schemas.microsoft.com/office/powerpoint/2010/main" val="34622358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03766" y="1240927"/>
            <a:ext cx="9898913" cy="4376146"/>
          </a:xfrm>
        </p:spPr>
        <p:txBody>
          <a:bodyPr>
            <a:normAutofit/>
          </a:bodyPr>
          <a:lstStyle/>
          <a:p>
            <a:pPr algn="l"/>
            <a:r>
              <a:rPr lang="en-US" sz="2000" dirty="0">
                <a:latin typeface="+mn-lt"/>
              </a:rPr>
              <a:t>In addition to </a:t>
            </a:r>
            <a:r>
              <a:rPr lang="en-US" sz="2000" dirty="0" err="1">
                <a:latin typeface="+mn-lt"/>
              </a:rPr>
              <a:t>Xg</a:t>
            </a:r>
            <a:r>
              <a:rPr lang="en-US" sz="2000" dirty="0">
                <a:latin typeface="+mn-lt"/>
              </a:rPr>
              <a:t> Boost, we will discuss about its Random Forest and Logistic Regression.</a:t>
            </a:r>
            <a:br>
              <a:rPr lang="en-US" sz="2000" dirty="0">
                <a:latin typeface="+mn-lt"/>
              </a:rPr>
            </a:br>
            <a:br>
              <a:rPr lang="en-US" sz="2000" dirty="0">
                <a:latin typeface="+mn-lt"/>
              </a:rPr>
            </a:br>
            <a:br>
              <a:rPr lang="en-US" sz="2000" dirty="0">
                <a:latin typeface="+mn-lt"/>
              </a:rPr>
            </a:br>
            <a:r>
              <a:rPr lang="en-US" sz="2000" dirty="0">
                <a:latin typeface="+mn-lt"/>
              </a:rPr>
              <a:t>Limitation of Logistic Regression:</a:t>
            </a:r>
            <a:br>
              <a:rPr lang="en-US" sz="2000" dirty="0">
                <a:latin typeface="+mn-lt"/>
              </a:rPr>
            </a:br>
            <a:r>
              <a:rPr lang="en-US" sz="2000" dirty="0">
                <a:latin typeface="+mn-lt"/>
              </a:rPr>
              <a:t>		- The major limitation of Logistic Regression is the assumption of linearity between the 		   dependent variable and the independent variables.</a:t>
            </a:r>
            <a:br>
              <a:rPr lang="en-US" sz="2000" dirty="0">
                <a:latin typeface="+mn-lt"/>
              </a:rPr>
            </a:br>
            <a:r>
              <a:rPr lang="en-US" sz="2000" dirty="0">
                <a:latin typeface="+mn-lt"/>
              </a:rPr>
              <a:t>		- Highly sensitive to outliers and skewness.</a:t>
            </a:r>
            <a:br>
              <a:rPr lang="en-US" sz="2400" dirty="0">
                <a:latin typeface="+mn-lt"/>
              </a:rPr>
            </a:br>
            <a:r>
              <a:rPr lang="en-US" sz="2400" dirty="0">
                <a:latin typeface="+mn-lt"/>
              </a:rPr>
              <a:t>	</a:t>
            </a:r>
            <a:br>
              <a:rPr lang="en-US" sz="2400" dirty="0">
                <a:latin typeface="+mn-lt"/>
              </a:rPr>
            </a:br>
            <a:endParaRPr lang="en-US" sz="2400" dirty="0">
              <a:latin typeface="+mn-lt"/>
            </a:endParaRPr>
          </a:p>
        </p:txBody>
      </p:sp>
    </p:spTree>
    <p:extLst>
      <p:ext uri="{BB962C8B-B14F-4D97-AF65-F5344CB8AC3E}">
        <p14:creationId xmlns:p14="http://schemas.microsoft.com/office/powerpoint/2010/main" val="3112290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600" dirty="0"/>
              <a:t>Executive Summary and key findings</a:t>
            </a:r>
          </a:p>
        </p:txBody>
      </p:sp>
      <p:sp>
        <p:nvSpPr>
          <p:cNvPr id="3" name="Subtitle 2"/>
          <p:cNvSpPr>
            <a:spLocks noGrp="1"/>
          </p:cNvSpPr>
          <p:nvPr>
            <p:ph type="subTitle" idx="1"/>
          </p:nvPr>
        </p:nvSpPr>
        <p:spPr/>
        <p:txBody>
          <a:bodyPr/>
          <a:lstStyle/>
          <a:p>
            <a:r>
              <a:rPr lang="en-US" dirty="0"/>
              <a:t>HR Attrition Analysis </a:t>
            </a:r>
          </a:p>
        </p:txBody>
      </p:sp>
    </p:spTree>
    <p:extLst>
      <p:ext uri="{BB962C8B-B14F-4D97-AF65-F5344CB8AC3E}">
        <p14:creationId xmlns:p14="http://schemas.microsoft.com/office/powerpoint/2010/main" val="11027132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 </a:t>
            </a:r>
            <a:r>
              <a:rPr lang="en-US" dirty="0" err="1"/>
              <a:t>Xg</a:t>
            </a:r>
            <a:r>
              <a:rPr lang="en-US" dirty="0"/>
              <a:t> Boost model on </a:t>
            </a:r>
            <a:br>
              <a:rPr lang="en-US" dirty="0"/>
            </a:br>
            <a:r>
              <a:rPr lang="en-US" dirty="0"/>
              <a:t>Train and Test data</a:t>
            </a:r>
          </a:p>
        </p:txBody>
      </p:sp>
    </p:spTree>
    <p:extLst>
      <p:ext uri="{BB962C8B-B14F-4D97-AF65-F5344CB8AC3E}">
        <p14:creationId xmlns:p14="http://schemas.microsoft.com/office/powerpoint/2010/main" val="3974868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Picture 24" descr="Chart, bar chart&#10;&#10;Description automatically generated">
            <a:extLst>
              <a:ext uri="{FF2B5EF4-FFF2-40B4-BE49-F238E27FC236}">
                <a16:creationId xmlns:a16="http://schemas.microsoft.com/office/drawing/2014/main" id="{EB49BB9A-433C-4BFC-9C8B-F79E8EA9D34D}"/>
              </a:ext>
            </a:extLst>
          </p:cNvPr>
          <p:cNvPicPr>
            <a:picLocks noChangeAspect="1"/>
          </p:cNvPicPr>
          <p:nvPr/>
        </p:nvPicPr>
        <p:blipFill>
          <a:blip r:embed="rId2"/>
          <a:stretch>
            <a:fillRect/>
          </a:stretch>
        </p:blipFill>
        <p:spPr>
          <a:xfrm>
            <a:off x="1009291" y="1501754"/>
            <a:ext cx="3292524" cy="1753269"/>
          </a:xfrm>
          <a:prstGeom prst="rect">
            <a:avLst/>
          </a:prstGeom>
        </p:spPr>
      </p:pic>
      <p:cxnSp>
        <p:nvCxnSpPr>
          <p:cNvPr id="30" name="Straight Connector 29">
            <a:extLst>
              <a:ext uri="{FF2B5EF4-FFF2-40B4-BE49-F238E27FC236}">
                <a16:creationId xmlns:a16="http://schemas.microsoft.com/office/drawing/2014/main" id="{D4BDCD00-BA97-40D8-93CD-0A9CA931BE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02080" y="3429000"/>
            <a:ext cx="2636520" cy="0"/>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21" name="Picture 20" descr="Chart, bar chart&#10;&#10;Description automatically generated">
            <a:extLst>
              <a:ext uri="{FF2B5EF4-FFF2-40B4-BE49-F238E27FC236}">
                <a16:creationId xmlns:a16="http://schemas.microsoft.com/office/drawing/2014/main" id="{24B954B3-85E3-4A39-9247-58D5AAD503E9}"/>
              </a:ext>
            </a:extLst>
          </p:cNvPr>
          <p:cNvPicPr>
            <a:picLocks noChangeAspect="1"/>
          </p:cNvPicPr>
          <p:nvPr/>
        </p:nvPicPr>
        <p:blipFill>
          <a:blip r:embed="rId3"/>
          <a:stretch>
            <a:fillRect/>
          </a:stretch>
        </p:blipFill>
        <p:spPr>
          <a:xfrm>
            <a:off x="1022790" y="3733515"/>
            <a:ext cx="3279025" cy="1762475"/>
          </a:xfrm>
          <a:prstGeom prst="rect">
            <a:avLst/>
          </a:prstGeom>
        </p:spPr>
      </p:pic>
      <p:cxnSp>
        <p:nvCxnSpPr>
          <p:cNvPr id="32" name="Straight Connector 31">
            <a:extLst>
              <a:ext uri="{FF2B5EF4-FFF2-40B4-BE49-F238E27FC236}">
                <a16:creationId xmlns:a16="http://schemas.microsoft.com/office/drawing/2014/main" id="{2D631E40-F51C-4828-B23B-DF90351329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23" name="Picture 22" descr="Chart, bar chart&#10;&#10;Description automatically generated">
            <a:extLst>
              <a:ext uri="{FF2B5EF4-FFF2-40B4-BE49-F238E27FC236}">
                <a16:creationId xmlns:a16="http://schemas.microsoft.com/office/drawing/2014/main" id="{AEEF577F-43E3-41DB-A94C-BB3A781F034C}"/>
              </a:ext>
            </a:extLst>
          </p:cNvPr>
          <p:cNvPicPr>
            <a:picLocks noChangeAspect="1"/>
          </p:cNvPicPr>
          <p:nvPr/>
        </p:nvPicPr>
        <p:blipFill>
          <a:blip r:embed="rId4"/>
          <a:stretch>
            <a:fillRect/>
          </a:stretch>
        </p:blipFill>
        <p:spPr>
          <a:xfrm>
            <a:off x="4917511" y="1501754"/>
            <a:ext cx="4821912" cy="1926909"/>
          </a:xfrm>
          <a:prstGeom prst="rect">
            <a:avLst/>
          </a:prstGeom>
        </p:spPr>
      </p:pic>
      <p:sp>
        <p:nvSpPr>
          <p:cNvPr id="26" name="TextBox 25">
            <a:extLst>
              <a:ext uri="{FF2B5EF4-FFF2-40B4-BE49-F238E27FC236}">
                <a16:creationId xmlns:a16="http://schemas.microsoft.com/office/drawing/2014/main" id="{5C28AF11-79AB-4CFF-9820-29B3666BABDC}"/>
              </a:ext>
            </a:extLst>
          </p:cNvPr>
          <p:cNvSpPr txBox="1"/>
          <p:nvPr/>
        </p:nvSpPr>
        <p:spPr>
          <a:xfrm>
            <a:off x="1115617" y="797441"/>
            <a:ext cx="9910347" cy="584775"/>
          </a:xfrm>
          <a:prstGeom prst="rect">
            <a:avLst/>
          </a:prstGeom>
          <a:noFill/>
        </p:spPr>
        <p:txBody>
          <a:bodyPr wrap="square" rtlCol="0">
            <a:spAutoFit/>
          </a:bodyPr>
          <a:lstStyle/>
          <a:p>
            <a:pPr algn="ctr"/>
            <a:r>
              <a:rPr lang="en-US" sz="3200" dirty="0"/>
              <a:t>Modelling on Non feature engineered data set</a:t>
            </a:r>
            <a:endParaRPr lang="en-IN" sz="3200" dirty="0"/>
          </a:p>
        </p:txBody>
      </p:sp>
      <p:sp>
        <p:nvSpPr>
          <p:cNvPr id="28" name="TextBox 27">
            <a:extLst>
              <a:ext uri="{FF2B5EF4-FFF2-40B4-BE49-F238E27FC236}">
                <a16:creationId xmlns:a16="http://schemas.microsoft.com/office/drawing/2014/main" id="{2EEFFA21-245C-46E9-BE9C-9FC8A603E632}"/>
              </a:ext>
            </a:extLst>
          </p:cNvPr>
          <p:cNvSpPr txBox="1"/>
          <p:nvPr/>
        </p:nvSpPr>
        <p:spPr>
          <a:xfrm>
            <a:off x="5018567" y="3817088"/>
            <a:ext cx="5603359" cy="369332"/>
          </a:xfrm>
          <a:prstGeom prst="rect">
            <a:avLst/>
          </a:prstGeom>
          <a:noFill/>
        </p:spPr>
        <p:txBody>
          <a:bodyPr wrap="square" rtlCol="0">
            <a:spAutoFit/>
          </a:bodyPr>
          <a:lstStyle/>
          <a:p>
            <a:pPr marL="285750" indent="-285750">
              <a:buFont typeface="Arial" panose="020B0604020202020204" pitchFamily="34" charset="0"/>
              <a:buChar char="•"/>
            </a:pPr>
            <a:r>
              <a:rPr lang="en-US" dirty="0" err="1"/>
              <a:t>Xgboost</a:t>
            </a:r>
            <a:r>
              <a:rPr lang="en-US" dirty="0"/>
              <a:t> has higher recall, accuracy and </a:t>
            </a:r>
            <a:r>
              <a:rPr lang="en-US" dirty="0" err="1"/>
              <a:t>Auc_score</a:t>
            </a:r>
            <a:endParaRPr lang="en-IN" dirty="0"/>
          </a:p>
        </p:txBody>
      </p:sp>
      <p:graphicFrame>
        <p:nvGraphicFramePr>
          <p:cNvPr id="34" name="Table 8">
            <a:extLst>
              <a:ext uri="{FF2B5EF4-FFF2-40B4-BE49-F238E27FC236}">
                <a16:creationId xmlns:a16="http://schemas.microsoft.com/office/drawing/2014/main" id="{3C3AECEE-0ED4-4E33-B520-2FB7322184A7}"/>
              </a:ext>
            </a:extLst>
          </p:cNvPr>
          <p:cNvGraphicFramePr>
            <a:graphicFrameLocks noGrp="1"/>
          </p:cNvGraphicFramePr>
          <p:nvPr>
            <p:extLst>
              <p:ext uri="{D42A27DB-BD31-4B8C-83A1-F6EECF244321}">
                <p14:modId xmlns:p14="http://schemas.microsoft.com/office/powerpoint/2010/main" val="330899729"/>
              </p:ext>
            </p:extLst>
          </p:nvPr>
        </p:nvGraphicFramePr>
        <p:xfrm>
          <a:off x="5966048" y="4250218"/>
          <a:ext cx="3279024" cy="1762476"/>
        </p:xfrm>
        <a:graphic>
          <a:graphicData uri="http://schemas.openxmlformats.org/drawingml/2006/table">
            <a:tbl>
              <a:tblPr firstRow="1" bandRow="1">
                <a:tableStyleId>{F5AB1C69-6EDB-4FF4-983F-18BD219EF322}</a:tableStyleId>
              </a:tblPr>
              <a:tblGrid>
                <a:gridCol w="1093008">
                  <a:extLst>
                    <a:ext uri="{9D8B030D-6E8A-4147-A177-3AD203B41FA5}">
                      <a16:colId xmlns:a16="http://schemas.microsoft.com/office/drawing/2014/main" val="670562444"/>
                    </a:ext>
                  </a:extLst>
                </a:gridCol>
                <a:gridCol w="1093008">
                  <a:extLst>
                    <a:ext uri="{9D8B030D-6E8A-4147-A177-3AD203B41FA5}">
                      <a16:colId xmlns:a16="http://schemas.microsoft.com/office/drawing/2014/main" val="863930403"/>
                    </a:ext>
                  </a:extLst>
                </a:gridCol>
                <a:gridCol w="1093008">
                  <a:extLst>
                    <a:ext uri="{9D8B030D-6E8A-4147-A177-3AD203B41FA5}">
                      <a16:colId xmlns:a16="http://schemas.microsoft.com/office/drawing/2014/main" val="156081158"/>
                    </a:ext>
                  </a:extLst>
                </a:gridCol>
              </a:tblGrid>
              <a:tr h="587492">
                <a:tc>
                  <a:txBody>
                    <a:bodyPr/>
                    <a:lstStyle/>
                    <a:p>
                      <a:r>
                        <a:rPr lang="en-US" sz="1600" dirty="0"/>
                        <a:t>Confusion Matrix</a:t>
                      </a:r>
                      <a:endParaRPr lang="en-IN" sz="1600" dirty="0"/>
                    </a:p>
                  </a:txBody>
                  <a:tcPr/>
                </a:tc>
                <a:tc>
                  <a:txBody>
                    <a:bodyPr/>
                    <a:lstStyle/>
                    <a:p>
                      <a:r>
                        <a:rPr lang="en-US" sz="1600" dirty="0"/>
                        <a:t>Actual-Yes</a:t>
                      </a:r>
                      <a:endParaRPr lang="en-IN" sz="1600" dirty="0"/>
                    </a:p>
                  </a:txBody>
                  <a:tcPr/>
                </a:tc>
                <a:tc>
                  <a:txBody>
                    <a:bodyPr/>
                    <a:lstStyle/>
                    <a:p>
                      <a:r>
                        <a:rPr lang="en-US" sz="1600" dirty="0"/>
                        <a:t>Actual-No</a:t>
                      </a:r>
                      <a:endParaRPr lang="en-IN" sz="1600" dirty="0"/>
                    </a:p>
                  </a:txBody>
                  <a:tcPr/>
                </a:tc>
                <a:extLst>
                  <a:ext uri="{0D108BD9-81ED-4DB2-BD59-A6C34878D82A}">
                    <a16:rowId xmlns:a16="http://schemas.microsoft.com/office/drawing/2014/main" val="3000586219"/>
                  </a:ext>
                </a:extLst>
              </a:tr>
              <a:tr h="587492">
                <a:tc>
                  <a:txBody>
                    <a:bodyPr/>
                    <a:lstStyle/>
                    <a:p>
                      <a:r>
                        <a:rPr lang="en-US" sz="1600" dirty="0"/>
                        <a:t>Predicted -Yes</a:t>
                      </a:r>
                      <a:endParaRPr lang="en-IN" sz="1600" dirty="0"/>
                    </a:p>
                  </a:txBody>
                  <a:tcPr/>
                </a:tc>
                <a:tc>
                  <a:txBody>
                    <a:bodyPr/>
                    <a:lstStyle/>
                    <a:p>
                      <a:r>
                        <a:rPr lang="en-US" sz="1600" dirty="0"/>
                        <a:t>72(TP)</a:t>
                      </a:r>
                      <a:endParaRPr lang="en-IN" sz="1600" dirty="0"/>
                    </a:p>
                  </a:txBody>
                  <a:tcPr/>
                </a:tc>
                <a:tc>
                  <a:txBody>
                    <a:bodyPr/>
                    <a:lstStyle/>
                    <a:p>
                      <a:r>
                        <a:rPr lang="en-US" sz="1600" dirty="0"/>
                        <a:t>4(FP)</a:t>
                      </a:r>
                      <a:endParaRPr lang="en-IN" sz="1600" dirty="0"/>
                    </a:p>
                  </a:txBody>
                  <a:tcPr/>
                </a:tc>
                <a:extLst>
                  <a:ext uri="{0D108BD9-81ED-4DB2-BD59-A6C34878D82A}">
                    <a16:rowId xmlns:a16="http://schemas.microsoft.com/office/drawing/2014/main" val="4242039775"/>
                  </a:ext>
                </a:extLst>
              </a:tr>
              <a:tr h="587492">
                <a:tc>
                  <a:txBody>
                    <a:bodyPr/>
                    <a:lstStyle/>
                    <a:p>
                      <a:r>
                        <a:rPr lang="en-US" sz="1600" dirty="0"/>
                        <a:t>Predicted- No</a:t>
                      </a:r>
                      <a:endParaRPr lang="en-IN" sz="1600" dirty="0"/>
                    </a:p>
                  </a:txBody>
                  <a:tcPr/>
                </a:tc>
                <a:tc>
                  <a:txBody>
                    <a:bodyPr/>
                    <a:lstStyle/>
                    <a:p>
                      <a:r>
                        <a:rPr lang="en-US" sz="1600" dirty="0"/>
                        <a:t>15(FN)</a:t>
                      </a:r>
                      <a:endParaRPr lang="en-IN" sz="1600" dirty="0"/>
                    </a:p>
                  </a:txBody>
                  <a:tcPr/>
                </a:tc>
                <a:tc>
                  <a:txBody>
                    <a:bodyPr/>
                    <a:lstStyle/>
                    <a:p>
                      <a:r>
                        <a:rPr lang="en-US" sz="1600" dirty="0"/>
                        <a:t>497 (TN)</a:t>
                      </a:r>
                      <a:endParaRPr lang="en-IN" sz="1600" dirty="0"/>
                    </a:p>
                  </a:txBody>
                  <a:tcPr/>
                </a:tc>
                <a:extLst>
                  <a:ext uri="{0D108BD9-81ED-4DB2-BD59-A6C34878D82A}">
                    <a16:rowId xmlns:a16="http://schemas.microsoft.com/office/drawing/2014/main" val="3780867557"/>
                  </a:ext>
                </a:extLst>
              </a:tr>
            </a:tbl>
          </a:graphicData>
        </a:graphic>
      </p:graphicFrame>
    </p:spTree>
    <p:extLst>
      <p:ext uri="{BB962C8B-B14F-4D97-AF65-F5344CB8AC3E}">
        <p14:creationId xmlns:p14="http://schemas.microsoft.com/office/powerpoint/2010/main" val="39210343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26CA1E0-CB45-425C-9CC2-61DEAD6C6D70}"/>
              </a:ext>
            </a:extLst>
          </p:cNvPr>
          <p:cNvPicPr>
            <a:picLocks noChangeAspect="1"/>
          </p:cNvPicPr>
          <p:nvPr/>
        </p:nvPicPr>
        <p:blipFill>
          <a:blip r:embed="rId2"/>
          <a:stretch>
            <a:fillRect/>
          </a:stretch>
        </p:blipFill>
        <p:spPr>
          <a:xfrm>
            <a:off x="1115616" y="1501468"/>
            <a:ext cx="3292524" cy="1745037"/>
          </a:xfrm>
          <a:prstGeom prst="rect">
            <a:avLst/>
          </a:prstGeom>
        </p:spPr>
      </p:pic>
      <p:cxnSp>
        <p:nvCxnSpPr>
          <p:cNvPr id="12" name="Straight Connector 11">
            <a:extLst>
              <a:ext uri="{FF2B5EF4-FFF2-40B4-BE49-F238E27FC236}">
                <a16:creationId xmlns:a16="http://schemas.microsoft.com/office/drawing/2014/main" id="{D4BDCD00-BA97-40D8-93CD-0A9CA931BE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02080" y="3429000"/>
            <a:ext cx="2636520" cy="0"/>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AC40F387-F30E-4A90-91C9-60B0E3DFB45B}"/>
              </a:ext>
            </a:extLst>
          </p:cNvPr>
          <p:cNvPicPr>
            <a:picLocks noChangeAspect="1"/>
          </p:cNvPicPr>
          <p:nvPr/>
        </p:nvPicPr>
        <p:blipFill>
          <a:blip r:embed="rId3"/>
          <a:stretch>
            <a:fillRect/>
          </a:stretch>
        </p:blipFill>
        <p:spPr>
          <a:xfrm>
            <a:off x="1108407" y="3544872"/>
            <a:ext cx="3279025" cy="1811660"/>
          </a:xfrm>
          <a:prstGeom prst="rect">
            <a:avLst/>
          </a:prstGeom>
        </p:spPr>
      </p:pic>
      <p:cxnSp>
        <p:nvCxnSpPr>
          <p:cNvPr id="14" name="Straight Connector 13">
            <a:extLst>
              <a:ext uri="{FF2B5EF4-FFF2-40B4-BE49-F238E27FC236}">
                <a16:creationId xmlns:a16="http://schemas.microsoft.com/office/drawing/2014/main" id="{2D631E40-F51C-4828-B23B-DF90351329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4EC2CF4-388C-4DDA-AA75-85115EEB0811}"/>
              </a:ext>
            </a:extLst>
          </p:cNvPr>
          <p:cNvPicPr>
            <a:picLocks noChangeAspect="1"/>
          </p:cNvPicPr>
          <p:nvPr/>
        </p:nvPicPr>
        <p:blipFill>
          <a:blip r:embed="rId4"/>
          <a:stretch>
            <a:fillRect/>
          </a:stretch>
        </p:blipFill>
        <p:spPr>
          <a:xfrm>
            <a:off x="4886676" y="1524122"/>
            <a:ext cx="4661359" cy="1937533"/>
          </a:xfrm>
          <a:prstGeom prst="rect">
            <a:avLst/>
          </a:prstGeom>
        </p:spPr>
      </p:pic>
      <p:sp>
        <p:nvSpPr>
          <p:cNvPr id="17" name="TextBox 16">
            <a:extLst>
              <a:ext uri="{FF2B5EF4-FFF2-40B4-BE49-F238E27FC236}">
                <a16:creationId xmlns:a16="http://schemas.microsoft.com/office/drawing/2014/main" id="{9D724037-8698-40C1-8E36-DB3A879033FE}"/>
              </a:ext>
            </a:extLst>
          </p:cNvPr>
          <p:cNvSpPr txBox="1"/>
          <p:nvPr/>
        </p:nvSpPr>
        <p:spPr>
          <a:xfrm>
            <a:off x="1115617" y="797441"/>
            <a:ext cx="9910347" cy="584775"/>
          </a:xfrm>
          <a:prstGeom prst="rect">
            <a:avLst/>
          </a:prstGeom>
          <a:noFill/>
        </p:spPr>
        <p:txBody>
          <a:bodyPr wrap="square" rtlCol="0">
            <a:spAutoFit/>
          </a:bodyPr>
          <a:lstStyle/>
          <a:p>
            <a:pPr algn="ctr"/>
            <a:r>
              <a:rPr lang="en-US" sz="3200" dirty="0"/>
              <a:t>Modelling on feature engineered data set</a:t>
            </a:r>
            <a:endParaRPr lang="en-IN" sz="3200" dirty="0"/>
          </a:p>
        </p:txBody>
      </p:sp>
      <p:sp>
        <p:nvSpPr>
          <p:cNvPr id="18" name="TextBox 17">
            <a:extLst>
              <a:ext uri="{FF2B5EF4-FFF2-40B4-BE49-F238E27FC236}">
                <a16:creationId xmlns:a16="http://schemas.microsoft.com/office/drawing/2014/main" id="{AD7623CB-BB30-4FFF-8E24-DB174813B064}"/>
              </a:ext>
            </a:extLst>
          </p:cNvPr>
          <p:cNvSpPr txBox="1"/>
          <p:nvPr/>
        </p:nvSpPr>
        <p:spPr>
          <a:xfrm>
            <a:off x="5132833" y="3539545"/>
            <a:ext cx="5603359" cy="923330"/>
          </a:xfrm>
          <a:prstGeom prst="rect">
            <a:avLst/>
          </a:prstGeom>
          <a:noFill/>
        </p:spPr>
        <p:txBody>
          <a:bodyPr wrap="square" rtlCol="0">
            <a:spAutoFit/>
          </a:bodyPr>
          <a:lstStyle/>
          <a:p>
            <a:pPr marL="285750" indent="-285750">
              <a:buFont typeface="Arial" panose="020B0604020202020204" pitchFamily="34" charset="0"/>
              <a:buChar char="•"/>
            </a:pPr>
            <a:r>
              <a:rPr lang="en-US" i="0" dirty="0" err="1">
                <a:solidFill>
                  <a:srgbClr val="292929"/>
                </a:solidFill>
                <a:effectLst/>
                <a:latin typeface="charter"/>
              </a:rPr>
              <a:t>Xg</a:t>
            </a:r>
            <a:r>
              <a:rPr lang="en-US" i="0" dirty="0">
                <a:solidFill>
                  <a:srgbClr val="292929"/>
                </a:solidFill>
                <a:effectLst/>
                <a:latin typeface="charter"/>
              </a:rPr>
              <a:t> Boost has emerged as the final winning model with the  highest  Accuracy 97.1% and Recall 90.8% and </a:t>
            </a:r>
            <a:r>
              <a:rPr lang="en-US" i="0" dirty="0" err="1">
                <a:solidFill>
                  <a:srgbClr val="292929"/>
                </a:solidFill>
                <a:effectLst/>
                <a:latin typeface="charter"/>
              </a:rPr>
              <a:t>AUC_score</a:t>
            </a:r>
            <a:r>
              <a:rPr lang="en-US" i="0" dirty="0">
                <a:solidFill>
                  <a:srgbClr val="292929"/>
                </a:solidFill>
                <a:effectLst/>
                <a:latin typeface="charter"/>
              </a:rPr>
              <a:t>: 94.5% .</a:t>
            </a:r>
            <a:endParaRPr lang="en-IN" dirty="0"/>
          </a:p>
        </p:txBody>
      </p:sp>
      <p:graphicFrame>
        <p:nvGraphicFramePr>
          <p:cNvPr id="19" name="Table 8">
            <a:extLst>
              <a:ext uri="{FF2B5EF4-FFF2-40B4-BE49-F238E27FC236}">
                <a16:creationId xmlns:a16="http://schemas.microsoft.com/office/drawing/2014/main" id="{24A0CEE8-0803-4A5C-B046-4C99E19E70B9}"/>
              </a:ext>
            </a:extLst>
          </p:cNvPr>
          <p:cNvGraphicFramePr>
            <a:graphicFrameLocks noGrp="1"/>
          </p:cNvGraphicFramePr>
          <p:nvPr>
            <p:extLst>
              <p:ext uri="{D42A27DB-BD31-4B8C-83A1-F6EECF244321}">
                <p14:modId xmlns:p14="http://schemas.microsoft.com/office/powerpoint/2010/main" val="2497713206"/>
              </p:ext>
            </p:extLst>
          </p:nvPr>
        </p:nvGraphicFramePr>
        <p:xfrm>
          <a:off x="5966046" y="4537303"/>
          <a:ext cx="3986028" cy="1565793"/>
        </p:xfrm>
        <a:graphic>
          <a:graphicData uri="http://schemas.openxmlformats.org/drawingml/2006/table">
            <a:tbl>
              <a:tblPr firstRow="1" bandRow="1">
                <a:tableStyleId>{F5AB1C69-6EDB-4FF4-983F-18BD219EF322}</a:tableStyleId>
              </a:tblPr>
              <a:tblGrid>
                <a:gridCol w="1328676">
                  <a:extLst>
                    <a:ext uri="{9D8B030D-6E8A-4147-A177-3AD203B41FA5}">
                      <a16:colId xmlns:a16="http://schemas.microsoft.com/office/drawing/2014/main" val="670562444"/>
                    </a:ext>
                  </a:extLst>
                </a:gridCol>
                <a:gridCol w="1328676">
                  <a:extLst>
                    <a:ext uri="{9D8B030D-6E8A-4147-A177-3AD203B41FA5}">
                      <a16:colId xmlns:a16="http://schemas.microsoft.com/office/drawing/2014/main" val="863930403"/>
                    </a:ext>
                  </a:extLst>
                </a:gridCol>
                <a:gridCol w="1328676">
                  <a:extLst>
                    <a:ext uri="{9D8B030D-6E8A-4147-A177-3AD203B41FA5}">
                      <a16:colId xmlns:a16="http://schemas.microsoft.com/office/drawing/2014/main" val="156081158"/>
                    </a:ext>
                  </a:extLst>
                </a:gridCol>
              </a:tblGrid>
              <a:tr h="521931">
                <a:tc>
                  <a:txBody>
                    <a:bodyPr/>
                    <a:lstStyle/>
                    <a:p>
                      <a:r>
                        <a:rPr lang="en-US" sz="1400" dirty="0"/>
                        <a:t>Confusion Matrix</a:t>
                      </a:r>
                      <a:endParaRPr lang="en-IN" sz="1400" dirty="0"/>
                    </a:p>
                  </a:txBody>
                  <a:tcPr/>
                </a:tc>
                <a:tc>
                  <a:txBody>
                    <a:bodyPr/>
                    <a:lstStyle/>
                    <a:p>
                      <a:r>
                        <a:rPr lang="en-US" sz="1400" dirty="0"/>
                        <a:t>Actual-Yes</a:t>
                      </a:r>
                      <a:endParaRPr lang="en-IN" sz="1400" dirty="0"/>
                    </a:p>
                  </a:txBody>
                  <a:tcPr/>
                </a:tc>
                <a:tc>
                  <a:txBody>
                    <a:bodyPr/>
                    <a:lstStyle/>
                    <a:p>
                      <a:r>
                        <a:rPr lang="en-US" sz="1400" dirty="0"/>
                        <a:t>Actual-No</a:t>
                      </a:r>
                      <a:endParaRPr lang="en-IN" sz="1400" dirty="0"/>
                    </a:p>
                  </a:txBody>
                  <a:tcPr/>
                </a:tc>
                <a:extLst>
                  <a:ext uri="{0D108BD9-81ED-4DB2-BD59-A6C34878D82A}">
                    <a16:rowId xmlns:a16="http://schemas.microsoft.com/office/drawing/2014/main" val="3000586219"/>
                  </a:ext>
                </a:extLst>
              </a:tr>
              <a:tr h="521931">
                <a:tc>
                  <a:txBody>
                    <a:bodyPr/>
                    <a:lstStyle/>
                    <a:p>
                      <a:r>
                        <a:rPr lang="en-US" sz="1400" dirty="0"/>
                        <a:t>Predicted -Yes</a:t>
                      </a:r>
                      <a:endParaRPr lang="en-IN" sz="1400" dirty="0"/>
                    </a:p>
                  </a:txBody>
                  <a:tcPr/>
                </a:tc>
                <a:tc>
                  <a:txBody>
                    <a:bodyPr/>
                    <a:lstStyle/>
                    <a:p>
                      <a:r>
                        <a:rPr lang="en-US" sz="1400" dirty="0"/>
                        <a:t>79(TP)</a:t>
                      </a:r>
                      <a:endParaRPr lang="en-IN" sz="1400" dirty="0"/>
                    </a:p>
                  </a:txBody>
                  <a:tcPr/>
                </a:tc>
                <a:tc>
                  <a:txBody>
                    <a:bodyPr/>
                    <a:lstStyle/>
                    <a:p>
                      <a:r>
                        <a:rPr lang="en-US" sz="1400" dirty="0"/>
                        <a:t>9(FP)</a:t>
                      </a:r>
                      <a:endParaRPr lang="en-IN" sz="1400" dirty="0"/>
                    </a:p>
                  </a:txBody>
                  <a:tcPr/>
                </a:tc>
                <a:extLst>
                  <a:ext uri="{0D108BD9-81ED-4DB2-BD59-A6C34878D82A}">
                    <a16:rowId xmlns:a16="http://schemas.microsoft.com/office/drawing/2014/main" val="4242039775"/>
                  </a:ext>
                </a:extLst>
              </a:tr>
              <a:tr h="521931">
                <a:tc>
                  <a:txBody>
                    <a:bodyPr/>
                    <a:lstStyle/>
                    <a:p>
                      <a:r>
                        <a:rPr lang="en-US" sz="1400" dirty="0"/>
                        <a:t>Predicted- No</a:t>
                      </a:r>
                      <a:endParaRPr lang="en-IN" sz="1400" dirty="0"/>
                    </a:p>
                  </a:txBody>
                  <a:tcPr/>
                </a:tc>
                <a:tc>
                  <a:txBody>
                    <a:bodyPr/>
                    <a:lstStyle/>
                    <a:p>
                      <a:r>
                        <a:rPr lang="en-US" sz="1400" dirty="0"/>
                        <a:t>8(FN)</a:t>
                      </a:r>
                      <a:endParaRPr lang="en-IN" sz="1400" dirty="0"/>
                    </a:p>
                  </a:txBody>
                  <a:tcPr/>
                </a:tc>
                <a:tc>
                  <a:txBody>
                    <a:bodyPr/>
                    <a:lstStyle/>
                    <a:p>
                      <a:r>
                        <a:rPr lang="en-US" sz="1400" dirty="0"/>
                        <a:t>492 (TN)</a:t>
                      </a:r>
                      <a:endParaRPr lang="en-IN" sz="1400" dirty="0"/>
                    </a:p>
                  </a:txBody>
                  <a:tcPr/>
                </a:tc>
                <a:extLst>
                  <a:ext uri="{0D108BD9-81ED-4DB2-BD59-A6C34878D82A}">
                    <a16:rowId xmlns:a16="http://schemas.microsoft.com/office/drawing/2014/main" val="3780867557"/>
                  </a:ext>
                </a:extLst>
              </a:tr>
            </a:tbl>
          </a:graphicData>
        </a:graphic>
      </p:graphicFrame>
    </p:spTree>
    <p:extLst>
      <p:ext uri="{BB962C8B-B14F-4D97-AF65-F5344CB8AC3E}">
        <p14:creationId xmlns:p14="http://schemas.microsoft.com/office/powerpoint/2010/main" val="32258750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Chart, bar chart&#10;&#10;Description automatically generated">
            <a:extLst>
              <a:ext uri="{FF2B5EF4-FFF2-40B4-BE49-F238E27FC236}">
                <a16:creationId xmlns:a16="http://schemas.microsoft.com/office/drawing/2014/main" id="{76B2F2E1-C28D-4BE5-9DE6-38DDD8B77394}"/>
              </a:ext>
            </a:extLst>
          </p:cNvPr>
          <p:cNvPicPr>
            <a:picLocks noChangeAspect="1"/>
          </p:cNvPicPr>
          <p:nvPr/>
        </p:nvPicPr>
        <p:blipFill>
          <a:blip r:embed="rId2"/>
          <a:stretch>
            <a:fillRect/>
          </a:stretch>
        </p:blipFill>
        <p:spPr>
          <a:xfrm>
            <a:off x="1115616" y="1387202"/>
            <a:ext cx="3292524" cy="1769731"/>
          </a:xfrm>
          <a:prstGeom prst="rect">
            <a:avLst/>
          </a:prstGeom>
        </p:spPr>
      </p:pic>
      <p:cxnSp>
        <p:nvCxnSpPr>
          <p:cNvPr id="22" name="Straight Connector 21">
            <a:extLst>
              <a:ext uri="{FF2B5EF4-FFF2-40B4-BE49-F238E27FC236}">
                <a16:creationId xmlns:a16="http://schemas.microsoft.com/office/drawing/2014/main" id="{D4BDCD00-BA97-40D8-93CD-0A9CA931BE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02080" y="3429000"/>
            <a:ext cx="2636520" cy="0"/>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9" name="Picture 8" descr="Chart, bar chart&#10;&#10;Description automatically generated">
            <a:extLst>
              <a:ext uri="{FF2B5EF4-FFF2-40B4-BE49-F238E27FC236}">
                <a16:creationId xmlns:a16="http://schemas.microsoft.com/office/drawing/2014/main" id="{E13CBDF4-B985-4795-8742-A11524B4EBDB}"/>
              </a:ext>
            </a:extLst>
          </p:cNvPr>
          <p:cNvPicPr>
            <a:picLocks noChangeAspect="1"/>
          </p:cNvPicPr>
          <p:nvPr/>
        </p:nvPicPr>
        <p:blipFill>
          <a:blip r:embed="rId3"/>
          <a:stretch>
            <a:fillRect/>
          </a:stretch>
        </p:blipFill>
        <p:spPr>
          <a:xfrm>
            <a:off x="1129115" y="3669726"/>
            <a:ext cx="3279025" cy="1762475"/>
          </a:xfrm>
          <a:prstGeom prst="rect">
            <a:avLst/>
          </a:prstGeom>
        </p:spPr>
      </p:pic>
      <p:cxnSp>
        <p:nvCxnSpPr>
          <p:cNvPr id="24" name="Straight Connector 23">
            <a:extLst>
              <a:ext uri="{FF2B5EF4-FFF2-40B4-BE49-F238E27FC236}">
                <a16:creationId xmlns:a16="http://schemas.microsoft.com/office/drawing/2014/main" id="{2D631E40-F51C-4828-B23B-DF90351329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11" name="Picture 10" descr="Chart, bar chart&#10;&#10;Description automatically generated">
            <a:extLst>
              <a:ext uri="{FF2B5EF4-FFF2-40B4-BE49-F238E27FC236}">
                <a16:creationId xmlns:a16="http://schemas.microsoft.com/office/drawing/2014/main" id="{AAAAEE50-66FC-436F-BF59-E346BADA7497}"/>
              </a:ext>
            </a:extLst>
          </p:cNvPr>
          <p:cNvPicPr>
            <a:picLocks noChangeAspect="1"/>
          </p:cNvPicPr>
          <p:nvPr/>
        </p:nvPicPr>
        <p:blipFill>
          <a:blip r:embed="rId4"/>
          <a:stretch>
            <a:fillRect/>
          </a:stretch>
        </p:blipFill>
        <p:spPr>
          <a:xfrm>
            <a:off x="4886676" y="1349718"/>
            <a:ext cx="5246152" cy="2132447"/>
          </a:xfrm>
          <a:prstGeom prst="rect">
            <a:avLst/>
          </a:prstGeom>
        </p:spPr>
      </p:pic>
      <p:sp>
        <p:nvSpPr>
          <p:cNvPr id="20" name="TextBox 19">
            <a:extLst>
              <a:ext uri="{FF2B5EF4-FFF2-40B4-BE49-F238E27FC236}">
                <a16:creationId xmlns:a16="http://schemas.microsoft.com/office/drawing/2014/main" id="{554139B0-0EA3-48B8-9FCB-3D3B7DFEB322}"/>
              </a:ext>
            </a:extLst>
          </p:cNvPr>
          <p:cNvSpPr txBox="1"/>
          <p:nvPr/>
        </p:nvSpPr>
        <p:spPr>
          <a:xfrm>
            <a:off x="1115617" y="754909"/>
            <a:ext cx="9910347" cy="584775"/>
          </a:xfrm>
          <a:prstGeom prst="rect">
            <a:avLst/>
          </a:prstGeom>
          <a:noFill/>
        </p:spPr>
        <p:txBody>
          <a:bodyPr wrap="square" rtlCol="0">
            <a:spAutoFit/>
          </a:bodyPr>
          <a:lstStyle/>
          <a:p>
            <a:pPr algn="ctr"/>
            <a:r>
              <a:rPr lang="en-US" sz="3200" dirty="0"/>
              <a:t>Modelling on up sampled data set</a:t>
            </a:r>
            <a:endParaRPr lang="en-IN" sz="3200" dirty="0"/>
          </a:p>
        </p:txBody>
      </p:sp>
      <p:sp>
        <p:nvSpPr>
          <p:cNvPr id="21" name="TextBox 20">
            <a:extLst>
              <a:ext uri="{FF2B5EF4-FFF2-40B4-BE49-F238E27FC236}">
                <a16:creationId xmlns:a16="http://schemas.microsoft.com/office/drawing/2014/main" id="{FEE4D7FA-2D05-4630-820B-4F130AC9B6D3}"/>
              </a:ext>
            </a:extLst>
          </p:cNvPr>
          <p:cNvSpPr txBox="1"/>
          <p:nvPr/>
        </p:nvSpPr>
        <p:spPr>
          <a:xfrm>
            <a:off x="5018567" y="3817088"/>
            <a:ext cx="5603359" cy="923330"/>
          </a:xfrm>
          <a:prstGeom prst="rect">
            <a:avLst/>
          </a:prstGeom>
          <a:noFill/>
        </p:spPr>
        <p:txBody>
          <a:bodyPr wrap="square" rtlCol="0">
            <a:spAutoFit/>
          </a:bodyPr>
          <a:lstStyle/>
          <a:p>
            <a:pPr marL="285750" indent="-285750">
              <a:buFont typeface="Arial" panose="020B0604020202020204" pitchFamily="34" charset="0"/>
              <a:buChar char="•"/>
            </a:pPr>
            <a:r>
              <a:rPr lang="en-US" dirty="0"/>
              <a:t>Random Forest has higher recall, accuracy and </a:t>
            </a:r>
            <a:r>
              <a:rPr lang="en-US" dirty="0" err="1"/>
              <a:t>Auc_score</a:t>
            </a:r>
            <a:endParaRPr lang="en-US" dirty="0"/>
          </a:p>
          <a:p>
            <a:pPr marL="285750" indent="-285750">
              <a:buFont typeface="Arial" panose="020B0604020202020204" pitchFamily="34" charset="0"/>
              <a:buChar char="•"/>
            </a:pPr>
            <a:r>
              <a:rPr lang="en-US" dirty="0"/>
              <a:t>The metrics of Random forest and </a:t>
            </a:r>
            <a:r>
              <a:rPr lang="en-US" dirty="0" err="1"/>
              <a:t>XgBoost</a:t>
            </a:r>
            <a:r>
              <a:rPr lang="en-US" dirty="0"/>
              <a:t> are nearly 100% . This may either be an indication of Overfitting</a:t>
            </a:r>
            <a:endParaRPr lang="en-IN" dirty="0"/>
          </a:p>
        </p:txBody>
      </p:sp>
      <p:graphicFrame>
        <p:nvGraphicFramePr>
          <p:cNvPr id="23" name="Table 8">
            <a:extLst>
              <a:ext uri="{FF2B5EF4-FFF2-40B4-BE49-F238E27FC236}">
                <a16:creationId xmlns:a16="http://schemas.microsoft.com/office/drawing/2014/main" id="{86771F49-6869-4FB0-BE45-6DD2BBD5B65A}"/>
              </a:ext>
            </a:extLst>
          </p:cNvPr>
          <p:cNvGraphicFramePr>
            <a:graphicFrameLocks noGrp="1"/>
          </p:cNvGraphicFramePr>
          <p:nvPr>
            <p:extLst>
              <p:ext uri="{D42A27DB-BD31-4B8C-83A1-F6EECF244321}">
                <p14:modId xmlns:p14="http://schemas.microsoft.com/office/powerpoint/2010/main" val="1311680581"/>
              </p:ext>
            </p:extLst>
          </p:nvPr>
        </p:nvGraphicFramePr>
        <p:xfrm>
          <a:off x="5865094" y="4756559"/>
          <a:ext cx="4278360" cy="1396596"/>
        </p:xfrm>
        <a:graphic>
          <a:graphicData uri="http://schemas.openxmlformats.org/drawingml/2006/table">
            <a:tbl>
              <a:tblPr firstRow="1" bandRow="1">
                <a:tableStyleId>{F5AB1C69-6EDB-4FF4-983F-18BD219EF322}</a:tableStyleId>
              </a:tblPr>
              <a:tblGrid>
                <a:gridCol w="1426120">
                  <a:extLst>
                    <a:ext uri="{9D8B030D-6E8A-4147-A177-3AD203B41FA5}">
                      <a16:colId xmlns:a16="http://schemas.microsoft.com/office/drawing/2014/main" val="670562444"/>
                    </a:ext>
                  </a:extLst>
                </a:gridCol>
                <a:gridCol w="1426120">
                  <a:extLst>
                    <a:ext uri="{9D8B030D-6E8A-4147-A177-3AD203B41FA5}">
                      <a16:colId xmlns:a16="http://schemas.microsoft.com/office/drawing/2014/main" val="863930403"/>
                    </a:ext>
                  </a:extLst>
                </a:gridCol>
                <a:gridCol w="1426120">
                  <a:extLst>
                    <a:ext uri="{9D8B030D-6E8A-4147-A177-3AD203B41FA5}">
                      <a16:colId xmlns:a16="http://schemas.microsoft.com/office/drawing/2014/main" val="156081158"/>
                    </a:ext>
                  </a:extLst>
                </a:gridCol>
              </a:tblGrid>
              <a:tr h="502491">
                <a:tc>
                  <a:txBody>
                    <a:bodyPr/>
                    <a:lstStyle/>
                    <a:p>
                      <a:r>
                        <a:rPr lang="en-US" sz="1600" dirty="0"/>
                        <a:t>Confusion Matrix</a:t>
                      </a:r>
                      <a:endParaRPr lang="en-IN" sz="1600" dirty="0"/>
                    </a:p>
                  </a:txBody>
                  <a:tcPr/>
                </a:tc>
                <a:tc>
                  <a:txBody>
                    <a:bodyPr/>
                    <a:lstStyle/>
                    <a:p>
                      <a:r>
                        <a:rPr lang="en-US" sz="1600" dirty="0"/>
                        <a:t>Actual-Yes</a:t>
                      </a:r>
                      <a:endParaRPr lang="en-IN" sz="1600" dirty="0"/>
                    </a:p>
                  </a:txBody>
                  <a:tcPr/>
                </a:tc>
                <a:tc>
                  <a:txBody>
                    <a:bodyPr/>
                    <a:lstStyle/>
                    <a:p>
                      <a:r>
                        <a:rPr lang="en-US" sz="1600" dirty="0"/>
                        <a:t>Actual-No</a:t>
                      </a:r>
                      <a:endParaRPr lang="en-IN" sz="1600" dirty="0"/>
                    </a:p>
                  </a:txBody>
                  <a:tcPr/>
                </a:tc>
                <a:extLst>
                  <a:ext uri="{0D108BD9-81ED-4DB2-BD59-A6C34878D82A}">
                    <a16:rowId xmlns:a16="http://schemas.microsoft.com/office/drawing/2014/main" val="3000586219"/>
                  </a:ext>
                </a:extLst>
              </a:tr>
              <a:tr h="408738">
                <a:tc>
                  <a:txBody>
                    <a:bodyPr/>
                    <a:lstStyle/>
                    <a:p>
                      <a:r>
                        <a:rPr lang="en-US" sz="1600" dirty="0"/>
                        <a:t>Predicted -Yes</a:t>
                      </a:r>
                      <a:endParaRPr lang="en-IN" sz="1600" dirty="0"/>
                    </a:p>
                  </a:txBody>
                  <a:tcPr/>
                </a:tc>
                <a:tc>
                  <a:txBody>
                    <a:bodyPr/>
                    <a:lstStyle/>
                    <a:p>
                      <a:r>
                        <a:rPr lang="en-US" sz="1600" dirty="0"/>
                        <a:t>490(TP)</a:t>
                      </a:r>
                      <a:endParaRPr lang="en-IN" sz="1600" dirty="0"/>
                    </a:p>
                  </a:txBody>
                  <a:tcPr/>
                </a:tc>
                <a:tc>
                  <a:txBody>
                    <a:bodyPr/>
                    <a:lstStyle/>
                    <a:p>
                      <a:r>
                        <a:rPr lang="en-US" sz="1600" dirty="0"/>
                        <a:t>0(FP)</a:t>
                      </a:r>
                      <a:endParaRPr lang="en-IN" sz="1600" dirty="0"/>
                    </a:p>
                  </a:txBody>
                  <a:tcPr/>
                </a:tc>
                <a:extLst>
                  <a:ext uri="{0D108BD9-81ED-4DB2-BD59-A6C34878D82A}">
                    <a16:rowId xmlns:a16="http://schemas.microsoft.com/office/drawing/2014/main" val="4242039775"/>
                  </a:ext>
                </a:extLst>
              </a:tr>
              <a:tr h="408738">
                <a:tc>
                  <a:txBody>
                    <a:bodyPr/>
                    <a:lstStyle/>
                    <a:p>
                      <a:r>
                        <a:rPr lang="en-US" sz="1600" dirty="0"/>
                        <a:t>Predicted- No</a:t>
                      </a:r>
                      <a:endParaRPr lang="en-IN" sz="1600" dirty="0"/>
                    </a:p>
                  </a:txBody>
                  <a:tcPr/>
                </a:tc>
                <a:tc>
                  <a:txBody>
                    <a:bodyPr/>
                    <a:lstStyle/>
                    <a:p>
                      <a:r>
                        <a:rPr lang="en-US" sz="1600" dirty="0"/>
                        <a:t>4(FN)</a:t>
                      </a:r>
                      <a:endParaRPr lang="en-IN" sz="1600" dirty="0"/>
                    </a:p>
                  </a:txBody>
                  <a:tcPr/>
                </a:tc>
                <a:tc>
                  <a:txBody>
                    <a:bodyPr/>
                    <a:lstStyle/>
                    <a:p>
                      <a:r>
                        <a:rPr lang="en-US" sz="1600" dirty="0"/>
                        <a:t>493(TN)</a:t>
                      </a:r>
                      <a:endParaRPr lang="en-IN" sz="1600" dirty="0"/>
                    </a:p>
                  </a:txBody>
                  <a:tcPr/>
                </a:tc>
                <a:extLst>
                  <a:ext uri="{0D108BD9-81ED-4DB2-BD59-A6C34878D82A}">
                    <a16:rowId xmlns:a16="http://schemas.microsoft.com/office/drawing/2014/main" val="3780867557"/>
                  </a:ext>
                </a:extLst>
              </a:tr>
            </a:tbl>
          </a:graphicData>
        </a:graphic>
      </p:graphicFrame>
    </p:spTree>
    <p:extLst>
      <p:ext uri="{BB962C8B-B14F-4D97-AF65-F5344CB8AC3E}">
        <p14:creationId xmlns:p14="http://schemas.microsoft.com/office/powerpoint/2010/main" val="28132310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41" name="Rectangle 95">
            <a:extLst>
              <a:ext uri="{FF2B5EF4-FFF2-40B4-BE49-F238E27FC236}">
                <a16:creationId xmlns:a16="http://schemas.microsoft.com/office/drawing/2014/main" id="{ED56E41F-B8E0-4D18-B554-FD40260DE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2" name="Group 97">
            <a:extLst>
              <a:ext uri="{FF2B5EF4-FFF2-40B4-BE49-F238E27FC236}">
                <a16:creationId xmlns:a16="http://schemas.microsoft.com/office/drawing/2014/main" id="{2DB31E17-E562-4F82-98D0-858C84120F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43" name="Picture 98">
              <a:extLst>
                <a:ext uri="{FF2B5EF4-FFF2-40B4-BE49-F238E27FC236}">
                  <a16:creationId xmlns:a16="http://schemas.microsoft.com/office/drawing/2014/main" id="{58BF3B07-5EF6-4E5B-834E-C1398DB60AD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0" name="Rectangle 99">
              <a:extLst>
                <a:ext uri="{FF2B5EF4-FFF2-40B4-BE49-F238E27FC236}">
                  <a16:creationId xmlns:a16="http://schemas.microsoft.com/office/drawing/2014/main" id="{3DDA1859-D108-4C60-B38B-C85485AB38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44" name="Picture 100">
              <a:extLst>
                <a:ext uri="{FF2B5EF4-FFF2-40B4-BE49-F238E27FC236}">
                  <a16:creationId xmlns:a16="http://schemas.microsoft.com/office/drawing/2014/main" id="{E498EA77-084B-43CC-B94D-566F1D8E1EE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45" name="Picture 101">
              <a:extLst>
                <a:ext uri="{FF2B5EF4-FFF2-40B4-BE49-F238E27FC236}">
                  <a16:creationId xmlns:a16="http://schemas.microsoft.com/office/drawing/2014/main" id="{99B16D3F-47E8-419E-9C4E-ED6FC918FBB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91" name="TextBox 90">
            <a:extLst>
              <a:ext uri="{FF2B5EF4-FFF2-40B4-BE49-F238E27FC236}">
                <a16:creationId xmlns:a16="http://schemas.microsoft.com/office/drawing/2014/main" id="{4DC44A43-8471-48F8-9D29-26D730CBE537}"/>
              </a:ext>
            </a:extLst>
          </p:cNvPr>
          <p:cNvSpPr txBox="1"/>
          <p:nvPr/>
        </p:nvSpPr>
        <p:spPr>
          <a:xfrm>
            <a:off x="7535825" y="982132"/>
            <a:ext cx="3360772" cy="1303867"/>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2400" dirty="0">
                <a:ln w="3175" cmpd="sng">
                  <a:noFill/>
                </a:ln>
                <a:solidFill>
                  <a:srgbClr val="262626"/>
                </a:solidFill>
                <a:latin typeface="+mj-lt"/>
                <a:ea typeface="+mj-ea"/>
                <a:cs typeface="+mj-cs"/>
              </a:rPr>
              <a:t>Feature Importance of </a:t>
            </a:r>
            <a:r>
              <a:rPr lang="en-US" sz="2400" dirty="0" err="1">
                <a:ln w="3175" cmpd="sng">
                  <a:noFill/>
                </a:ln>
                <a:solidFill>
                  <a:srgbClr val="262626"/>
                </a:solidFill>
                <a:latin typeface="+mj-lt"/>
                <a:ea typeface="+mj-ea"/>
                <a:cs typeface="+mj-cs"/>
              </a:rPr>
              <a:t>Xg</a:t>
            </a:r>
            <a:r>
              <a:rPr lang="en-US" sz="2400" dirty="0">
                <a:ln w="3175" cmpd="sng">
                  <a:noFill/>
                </a:ln>
                <a:solidFill>
                  <a:srgbClr val="262626"/>
                </a:solidFill>
                <a:latin typeface="+mj-lt"/>
                <a:ea typeface="+mj-ea"/>
                <a:cs typeface="+mj-cs"/>
              </a:rPr>
              <a:t> Boost Model on feature engineered data set</a:t>
            </a:r>
          </a:p>
        </p:txBody>
      </p:sp>
      <p:sp>
        <p:nvSpPr>
          <p:cNvPr id="146" name="Rectangle 103">
            <a:extLst>
              <a:ext uri="{FF2B5EF4-FFF2-40B4-BE49-F238E27FC236}">
                <a16:creationId xmlns:a16="http://schemas.microsoft.com/office/drawing/2014/main" id="{23E937B9-07EE-456A-A31C-41A8866E2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EC3CF843-E556-41E5-8266-74A9A5FB3784}"/>
              </a:ext>
            </a:extLst>
          </p:cNvPr>
          <p:cNvPicPr>
            <a:picLocks noChangeAspect="1"/>
          </p:cNvPicPr>
          <p:nvPr/>
        </p:nvPicPr>
        <p:blipFill>
          <a:blip r:embed="rId5"/>
          <a:stretch>
            <a:fillRect/>
          </a:stretch>
        </p:blipFill>
        <p:spPr>
          <a:xfrm>
            <a:off x="1261998" y="1360967"/>
            <a:ext cx="5573873" cy="4008475"/>
          </a:xfrm>
          <a:prstGeom prst="rect">
            <a:avLst/>
          </a:prstGeom>
        </p:spPr>
      </p:pic>
      <p:cxnSp>
        <p:nvCxnSpPr>
          <p:cNvPr id="147" name="Straight Connector 105">
            <a:extLst>
              <a:ext uri="{FF2B5EF4-FFF2-40B4-BE49-F238E27FC236}">
                <a16:creationId xmlns:a16="http://schemas.microsoft.com/office/drawing/2014/main" id="{FD2308B7-2829-44DD-B213-27EEBDED1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p:cNvSpPr>
            <a:spLocks noGrp="1"/>
          </p:cNvSpPr>
          <p:nvPr>
            <p:ph idx="1"/>
          </p:nvPr>
        </p:nvSpPr>
        <p:spPr>
          <a:xfrm>
            <a:off x="7535824" y="2556932"/>
            <a:ext cx="3360771" cy="3318936"/>
          </a:xfrm>
        </p:spPr>
        <p:txBody>
          <a:bodyPr vert="horz" lIns="91440" tIns="45720" rIns="91440" bIns="45720" rtlCol="0" anchor="t">
            <a:normAutofit/>
          </a:bodyPr>
          <a:lstStyle/>
          <a:p>
            <a:pPr fontAlgn="base">
              <a:lnSpc>
                <a:spcPct val="90000"/>
              </a:lnSpc>
            </a:pPr>
            <a:r>
              <a:rPr lang="en-US" sz="1900" dirty="0">
                <a:solidFill>
                  <a:srgbClr val="262626"/>
                </a:solidFill>
              </a:rPr>
              <a:t>Based on the chart, we can con conclude that Stock Option Level and Over Time plays an important role in deciding attrition of an employee.</a:t>
            </a:r>
          </a:p>
          <a:p>
            <a:pPr fontAlgn="base">
              <a:lnSpc>
                <a:spcPct val="90000"/>
              </a:lnSpc>
            </a:pPr>
            <a:r>
              <a:rPr lang="en-US" sz="1900" dirty="0">
                <a:solidFill>
                  <a:srgbClr val="262626"/>
                </a:solidFill>
              </a:rPr>
              <a:t>On the other hand Education, Performance Rating and Training time spent not tends to contribute.</a:t>
            </a:r>
          </a:p>
          <a:p>
            <a:pPr marL="0" indent="0" fontAlgn="base">
              <a:lnSpc>
                <a:spcPct val="90000"/>
              </a:lnSpc>
            </a:pPr>
            <a:endParaRPr lang="en-US" sz="1900" dirty="0">
              <a:solidFill>
                <a:srgbClr val="262626"/>
              </a:solidFill>
            </a:endParaRPr>
          </a:p>
        </p:txBody>
      </p:sp>
    </p:spTree>
    <p:extLst>
      <p:ext uri="{BB962C8B-B14F-4D97-AF65-F5344CB8AC3E}">
        <p14:creationId xmlns:p14="http://schemas.microsoft.com/office/powerpoint/2010/main" val="22164029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Conclusion and Recommendations</a:t>
            </a:r>
          </a:p>
        </p:txBody>
      </p:sp>
      <p:sp>
        <p:nvSpPr>
          <p:cNvPr id="3" name="Subtitle 2"/>
          <p:cNvSpPr>
            <a:spLocks noGrp="1"/>
          </p:cNvSpPr>
          <p:nvPr>
            <p:ph type="subTitle" idx="1"/>
          </p:nvPr>
        </p:nvSpPr>
        <p:spPr/>
        <p:txBody>
          <a:bodyPr/>
          <a:lstStyle/>
          <a:p>
            <a:r>
              <a:rPr lang="en-US" dirty="0"/>
              <a:t>HR Attrition Analysis </a:t>
            </a:r>
          </a:p>
        </p:txBody>
      </p:sp>
    </p:spTree>
    <p:extLst>
      <p:ext uri="{BB962C8B-B14F-4D97-AF65-F5344CB8AC3E}">
        <p14:creationId xmlns:p14="http://schemas.microsoft.com/office/powerpoint/2010/main" val="95447286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95400" y="317703"/>
            <a:ext cx="9601200" cy="1576552"/>
          </a:xfrm>
        </p:spPr>
        <p:txBody>
          <a:bodyPr/>
          <a:lstStyle/>
          <a:p>
            <a:r>
              <a:rPr lang="en-US" dirty="0"/>
              <a:t>Conclusions</a:t>
            </a:r>
          </a:p>
        </p:txBody>
      </p:sp>
      <p:sp>
        <p:nvSpPr>
          <p:cNvPr id="3" name="Content Placeholder 2"/>
          <p:cNvSpPr>
            <a:spLocks noGrp="1"/>
          </p:cNvSpPr>
          <p:nvPr>
            <p:ph idx="4294967295"/>
          </p:nvPr>
        </p:nvSpPr>
        <p:spPr>
          <a:xfrm>
            <a:off x="851338" y="1801559"/>
            <a:ext cx="10562896" cy="4382826"/>
          </a:xfrm>
        </p:spPr>
        <p:txBody>
          <a:bodyPr>
            <a:normAutofit/>
          </a:bodyPr>
          <a:lstStyle/>
          <a:p>
            <a:pPr algn="just"/>
            <a:r>
              <a:rPr lang="en-US" dirty="0">
                <a:solidFill>
                  <a:srgbClr val="292929"/>
                </a:solidFill>
              </a:rPr>
              <a:t>Organization’s attrition rate is 16.3% which is higher than industrial average attrition(10%)</a:t>
            </a:r>
          </a:p>
          <a:p>
            <a:pPr algn="just"/>
            <a:r>
              <a:rPr lang="en-US" dirty="0">
                <a:solidFill>
                  <a:srgbClr val="292929"/>
                </a:solidFill>
              </a:rPr>
              <a:t>On noticing the patterns,</a:t>
            </a:r>
            <a:r>
              <a:rPr lang="en-US" b="0" i="0" dirty="0">
                <a:solidFill>
                  <a:srgbClr val="292929"/>
                </a:solidFill>
                <a:effectLst/>
              </a:rPr>
              <a:t> top factor for employee attrition in this organization seems to be </a:t>
            </a:r>
            <a:r>
              <a:rPr lang="en-US" b="1" i="0" dirty="0">
                <a:solidFill>
                  <a:srgbClr val="292929"/>
                </a:solidFill>
                <a:effectLst/>
              </a:rPr>
              <a:t>monetary</a:t>
            </a:r>
            <a:r>
              <a:rPr lang="en-US" b="0" i="0" dirty="0">
                <a:solidFill>
                  <a:srgbClr val="292929"/>
                </a:solidFill>
                <a:effectLst/>
              </a:rPr>
              <a:t>, as ‘Over Time’ and ‘Stock Option Level’ are the factors mostly driving attrition. </a:t>
            </a:r>
          </a:p>
          <a:p>
            <a:pPr algn="just"/>
            <a:r>
              <a:rPr lang="en-US" b="0" i="0" dirty="0">
                <a:solidFill>
                  <a:srgbClr val="292929"/>
                </a:solidFill>
                <a:effectLst/>
              </a:rPr>
              <a:t>The next important factor seems to psychological features be: </a:t>
            </a:r>
          </a:p>
          <a:p>
            <a:pPr lvl="1" algn="just"/>
            <a:r>
              <a:rPr lang="en-US" b="1" i="0" dirty="0">
                <a:solidFill>
                  <a:srgbClr val="292929"/>
                </a:solidFill>
                <a:effectLst/>
              </a:rPr>
              <a:t>Relationship Satisfaction </a:t>
            </a:r>
            <a:r>
              <a:rPr lang="en-US" b="0" i="0" dirty="0">
                <a:solidFill>
                  <a:srgbClr val="292929"/>
                </a:solidFill>
                <a:effectLst/>
              </a:rPr>
              <a:t>with fellow workers, where current manager and job role could be the main contributing reasons for attrition.</a:t>
            </a:r>
          </a:p>
          <a:p>
            <a:pPr lvl="1" algn="just"/>
            <a:r>
              <a:rPr lang="en-US" b="0" i="0" dirty="0">
                <a:solidFill>
                  <a:srgbClr val="292929"/>
                </a:solidFill>
                <a:effectLst/>
              </a:rPr>
              <a:t> </a:t>
            </a:r>
            <a:r>
              <a:rPr lang="en-US" b="1" i="0" dirty="0">
                <a:solidFill>
                  <a:srgbClr val="292929"/>
                </a:solidFill>
                <a:effectLst/>
              </a:rPr>
              <a:t>Job Involvement </a:t>
            </a:r>
            <a:r>
              <a:rPr lang="en-US" b="0" i="0" dirty="0">
                <a:solidFill>
                  <a:srgbClr val="292929"/>
                </a:solidFill>
                <a:effectLst/>
              </a:rPr>
              <a:t>is a critical satisfaction factor, employees who are more involved are less likely to leave the organization.</a:t>
            </a:r>
          </a:p>
        </p:txBody>
      </p:sp>
      <p:cxnSp>
        <p:nvCxnSpPr>
          <p:cNvPr id="5" name="Straight Connector 4"/>
          <p:cNvCxnSpPr/>
          <p:nvPr/>
        </p:nvCxnSpPr>
        <p:spPr>
          <a:xfrm>
            <a:off x="1481959" y="1596612"/>
            <a:ext cx="928588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25974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95400" y="317703"/>
            <a:ext cx="9601200" cy="1576552"/>
          </a:xfrm>
        </p:spPr>
        <p:txBody>
          <a:bodyPr/>
          <a:lstStyle/>
          <a:p>
            <a:r>
              <a:rPr lang="en-US" dirty="0"/>
              <a:t>Conclusions</a:t>
            </a:r>
          </a:p>
        </p:txBody>
      </p:sp>
      <p:sp>
        <p:nvSpPr>
          <p:cNvPr id="3" name="Content Placeholder 2"/>
          <p:cNvSpPr>
            <a:spLocks noGrp="1"/>
          </p:cNvSpPr>
          <p:nvPr>
            <p:ph idx="4294967295"/>
          </p:nvPr>
        </p:nvSpPr>
        <p:spPr>
          <a:xfrm>
            <a:off x="819439" y="1971685"/>
            <a:ext cx="10562896" cy="4382826"/>
          </a:xfrm>
        </p:spPr>
        <p:txBody>
          <a:bodyPr>
            <a:normAutofit/>
          </a:bodyPr>
          <a:lstStyle/>
          <a:p>
            <a:pPr algn="just"/>
            <a:r>
              <a:rPr lang="en-US" dirty="0"/>
              <a:t>Employees who has done only Bachelors as Education, has Job Level = 1 and has Total Working Years =&lt; 2 have higher chances of leaving the organization. </a:t>
            </a:r>
          </a:p>
          <a:p>
            <a:pPr algn="just"/>
            <a:r>
              <a:rPr lang="en-US" dirty="0"/>
              <a:t>Pursuing longer years in the company, employees tend to promoted to higher level and  have lesser attrition rate.</a:t>
            </a:r>
          </a:p>
          <a:p>
            <a:pPr algn="just"/>
            <a:r>
              <a:rPr lang="en-US" dirty="0"/>
              <a:t>Sales Department employees has higher attrition rate which should be taken care of because it has direct impact on customer loss and customer relationships.</a:t>
            </a:r>
          </a:p>
          <a:p>
            <a:pPr algn="just"/>
            <a:r>
              <a:rPr lang="en-US" dirty="0"/>
              <a:t>Work Life Balance has little to less impact on attrition in this organization. Surprising!!</a:t>
            </a:r>
          </a:p>
          <a:p>
            <a:pPr marL="0" indent="0" algn="just">
              <a:buNone/>
            </a:pPr>
            <a:endParaRPr lang="en-US" dirty="0"/>
          </a:p>
          <a:p>
            <a:pPr algn="just"/>
            <a:endParaRPr lang="en-US" dirty="0"/>
          </a:p>
        </p:txBody>
      </p:sp>
      <p:cxnSp>
        <p:nvCxnSpPr>
          <p:cNvPr id="5" name="Straight Connector 4"/>
          <p:cNvCxnSpPr/>
          <p:nvPr/>
        </p:nvCxnSpPr>
        <p:spPr>
          <a:xfrm>
            <a:off x="1481959" y="1596612"/>
            <a:ext cx="928588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01308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95400" y="317703"/>
            <a:ext cx="9601200" cy="1576552"/>
          </a:xfrm>
        </p:spPr>
        <p:txBody>
          <a:bodyPr/>
          <a:lstStyle/>
          <a:p>
            <a:r>
              <a:rPr lang="en-US" dirty="0"/>
              <a:t>Recommendations</a:t>
            </a:r>
          </a:p>
        </p:txBody>
      </p:sp>
      <p:sp>
        <p:nvSpPr>
          <p:cNvPr id="3" name="Content Placeholder 2"/>
          <p:cNvSpPr>
            <a:spLocks noGrp="1"/>
          </p:cNvSpPr>
          <p:nvPr>
            <p:ph idx="4294967295"/>
          </p:nvPr>
        </p:nvSpPr>
        <p:spPr>
          <a:xfrm>
            <a:off x="851338" y="1801559"/>
            <a:ext cx="10562896" cy="4382826"/>
          </a:xfrm>
        </p:spPr>
        <p:txBody>
          <a:bodyPr>
            <a:normAutofit/>
          </a:bodyPr>
          <a:lstStyle/>
          <a:p>
            <a:pPr algn="just"/>
            <a:r>
              <a:rPr lang="en-US" dirty="0"/>
              <a:t>To retain the employees HR should focus on the above conclusions and understand from the employee viewpoint.</a:t>
            </a:r>
          </a:p>
          <a:p>
            <a:pPr algn="just"/>
            <a:r>
              <a:rPr lang="en-US" dirty="0"/>
              <a:t>Provide competitive benefits and Perks.</a:t>
            </a:r>
          </a:p>
          <a:p>
            <a:pPr algn="just"/>
            <a:r>
              <a:rPr lang="en-US" b="0" i="0" dirty="0">
                <a:solidFill>
                  <a:srgbClr val="292929"/>
                </a:solidFill>
                <a:effectLst/>
              </a:rPr>
              <a:t> </a:t>
            </a:r>
            <a:r>
              <a:rPr lang="en-US" dirty="0">
                <a:solidFill>
                  <a:srgbClr val="292929"/>
                </a:solidFill>
              </a:rPr>
              <a:t>O</a:t>
            </a:r>
            <a:r>
              <a:rPr lang="en-US" b="0" i="0" dirty="0">
                <a:solidFill>
                  <a:srgbClr val="292929"/>
                </a:solidFill>
                <a:effectLst/>
              </a:rPr>
              <a:t>rganization should keep employees constantly involved and motivated. Especially Sales Department.</a:t>
            </a:r>
          </a:p>
          <a:p>
            <a:pPr algn="just"/>
            <a:r>
              <a:rPr lang="en-US" dirty="0">
                <a:solidFill>
                  <a:srgbClr val="292929"/>
                </a:solidFill>
              </a:rPr>
              <a:t>Keep employees engaged with other fellow employees.</a:t>
            </a:r>
            <a:endParaRPr lang="en-US" dirty="0"/>
          </a:p>
          <a:p>
            <a:pPr algn="just"/>
            <a:r>
              <a:rPr lang="en-US" dirty="0"/>
              <a:t>The model needs to be tuned from time to time as when new data set is received.</a:t>
            </a:r>
          </a:p>
          <a:p>
            <a:pPr algn="just"/>
            <a:endParaRPr lang="en-US" dirty="0"/>
          </a:p>
          <a:p>
            <a:pPr algn="just"/>
            <a:endParaRPr lang="en-US" dirty="0"/>
          </a:p>
        </p:txBody>
      </p:sp>
      <p:cxnSp>
        <p:nvCxnSpPr>
          <p:cNvPr id="5" name="Straight Connector 4"/>
          <p:cNvCxnSpPr/>
          <p:nvPr/>
        </p:nvCxnSpPr>
        <p:spPr>
          <a:xfrm>
            <a:off x="1481959" y="1596612"/>
            <a:ext cx="928588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02819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95400" y="317703"/>
            <a:ext cx="9601200" cy="1576552"/>
          </a:xfrm>
        </p:spPr>
        <p:txBody>
          <a:bodyPr/>
          <a:lstStyle/>
          <a:p>
            <a:r>
              <a:rPr lang="en-US" dirty="0"/>
              <a:t>Future Enhancements to the Model </a:t>
            </a:r>
          </a:p>
        </p:txBody>
      </p:sp>
      <p:sp>
        <p:nvSpPr>
          <p:cNvPr id="3" name="Content Placeholder 2"/>
          <p:cNvSpPr>
            <a:spLocks noGrp="1"/>
          </p:cNvSpPr>
          <p:nvPr>
            <p:ph idx="4294967295"/>
          </p:nvPr>
        </p:nvSpPr>
        <p:spPr>
          <a:xfrm>
            <a:off x="851338" y="1801559"/>
            <a:ext cx="10562896" cy="4382826"/>
          </a:xfrm>
        </p:spPr>
        <p:txBody>
          <a:bodyPr>
            <a:normAutofit/>
          </a:bodyPr>
          <a:lstStyle/>
          <a:p>
            <a:pPr algn="just"/>
            <a:r>
              <a:rPr lang="en-US" dirty="0"/>
              <a:t>The feature Performance Rating has been restricted to scores of 3 and 4 only. More insights could be generated if the full spectrum of performance ratings are included.</a:t>
            </a:r>
          </a:p>
          <a:p>
            <a:pPr algn="just"/>
            <a:r>
              <a:rPr lang="en-US" dirty="0"/>
              <a:t>With the help of H.R team, A new feature ‘</a:t>
            </a:r>
            <a:r>
              <a:rPr lang="en-US" dirty="0" err="1"/>
              <a:t>EduField_Job</a:t>
            </a:r>
            <a:r>
              <a:rPr lang="en-US" dirty="0"/>
              <a:t>’ is created which defines whether Job Role is related to Education Field, with the labels ‘0’ = not related, ‘1’ = related, ‘2’ = somewhat related. This might give us an understanding of attrition in different perspective. </a:t>
            </a:r>
          </a:p>
          <a:p>
            <a:pPr algn="just"/>
            <a:r>
              <a:rPr lang="en-US" dirty="0"/>
              <a:t>Feeding with more data would strengthen the model. </a:t>
            </a:r>
          </a:p>
          <a:p>
            <a:pPr algn="just"/>
            <a:r>
              <a:rPr lang="en-US" dirty="0"/>
              <a:t>Performance over Validation data can give us more insights on achieved scores. </a:t>
            </a:r>
          </a:p>
        </p:txBody>
      </p:sp>
      <p:cxnSp>
        <p:nvCxnSpPr>
          <p:cNvPr id="5" name="Straight Connector 4"/>
          <p:cNvCxnSpPr/>
          <p:nvPr/>
        </p:nvCxnSpPr>
        <p:spPr>
          <a:xfrm>
            <a:off x="1481959" y="1596612"/>
            <a:ext cx="928588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6827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95400" y="220718"/>
            <a:ext cx="9601200" cy="1576552"/>
          </a:xfrm>
        </p:spPr>
        <p:txBody>
          <a:bodyPr/>
          <a:lstStyle/>
          <a:p>
            <a:r>
              <a:rPr lang="en-US" dirty="0"/>
              <a:t>Executive Summary and key findings</a:t>
            </a:r>
          </a:p>
        </p:txBody>
      </p:sp>
      <p:sp>
        <p:nvSpPr>
          <p:cNvPr id="3" name="Content Placeholder 2"/>
          <p:cNvSpPr>
            <a:spLocks noGrp="1"/>
          </p:cNvSpPr>
          <p:nvPr>
            <p:ph idx="4294967295"/>
          </p:nvPr>
        </p:nvSpPr>
        <p:spPr>
          <a:xfrm>
            <a:off x="804043" y="1718429"/>
            <a:ext cx="10673255" cy="4382826"/>
          </a:xfrm>
        </p:spPr>
        <p:txBody>
          <a:bodyPr>
            <a:normAutofit lnSpcReduction="10000"/>
          </a:bodyPr>
          <a:lstStyle/>
          <a:p>
            <a:pPr algn="just"/>
            <a:r>
              <a:rPr lang="en-US" b="1" dirty="0"/>
              <a:t>Three-year data:</a:t>
            </a:r>
            <a:r>
              <a:rPr lang="en-US" dirty="0"/>
              <a:t> Analysis is performed on three years data starting Jan 2011 to Dec 2013 for the Plumbing &amp; Drain Service company (PDS).</a:t>
            </a:r>
          </a:p>
          <a:p>
            <a:pPr algn="just"/>
            <a:r>
              <a:rPr lang="en-US" dirty="0"/>
              <a:t> </a:t>
            </a:r>
            <a:r>
              <a:rPr lang="en-US" b="1" dirty="0"/>
              <a:t>No Significant trend/seasonality visible</a:t>
            </a:r>
            <a:r>
              <a:rPr lang="en-US" dirty="0"/>
              <a:t>-</a:t>
            </a:r>
            <a:r>
              <a:rPr lang="en-IN" dirty="0"/>
              <a:t> Overall business reasonably flat, total revenue $ 2.24 million from 1058 unique customers who make 5284 service calls in three years.</a:t>
            </a:r>
            <a:endParaRPr lang="en-US" dirty="0"/>
          </a:p>
          <a:p>
            <a:pPr algn="just"/>
            <a:r>
              <a:rPr lang="en-IN" dirty="0"/>
              <a:t>Reasonable coverage throughout the United States, </a:t>
            </a:r>
            <a:r>
              <a:rPr lang="en-IN" b="1" dirty="0"/>
              <a:t>presence in 28 states, and operates 47 branches</a:t>
            </a:r>
          </a:p>
          <a:p>
            <a:pPr algn="just"/>
            <a:r>
              <a:rPr lang="en-US" dirty="0"/>
              <a:t>On a typical year </a:t>
            </a:r>
            <a:r>
              <a:rPr lang="mr-IN" dirty="0"/>
              <a:t>–</a:t>
            </a:r>
            <a:r>
              <a:rPr lang="en-US" dirty="0"/>
              <a:t> </a:t>
            </a:r>
            <a:r>
              <a:rPr lang="en-US" b="1" dirty="0"/>
              <a:t>63% of service calls are received from returning base</a:t>
            </a:r>
            <a:r>
              <a:rPr lang="en-US" dirty="0"/>
              <a:t> and 37% new.</a:t>
            </a:r>
          </a:p>
          <a:p>
            <a:pPr marL="0" indent="0" algn="just">
              <a:buNone/>
            </a:pPr>
            <a:r>
              <a:rPr lang="en-US" dirty="0"/>
              <a:t>	&gt; Almost </a:t>
            </a:r>
            <a:r>
              <a:rPr lang="en-US" b="1" dirty="0"/>
              <a:t>70% of new customers a year are acquired </a:t>
            </a:r>
            <a:r>
              <a:rPr lang="en-US" dirty="0"/>
              <a:t>as diligent or Savvy base.</a:t>
            </a:r>
            <a:endParaRPr lang="en-GB" dirty="0"/>
          </a:p>
          <a:p>
            <a:pPr marL="0" indent="0" algn="just">
              <a:buNone/>
            </a:pPr>
            <a:endParaRPr lang="en-US" dirty="0"/>
          </a:p>
        </p:txBody>
      </p:sp>
      <p:cxnSp>
        <p:nvCxnSpPr>
          <p:cNvPr id="5" name="Straight Connector 4"/>
          <p:cNvCxnSpPr/>
          <p:nvPr/>
        </p:nvCxnSpPr>
        <p:spPr>
          <a:xfrm>
            <a:off x="1481959" y="1513482"/>
            <a:ext cx="928588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5584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243268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95400" y="220718"/>
            <a:ext cx="9601200" cy="1576552"/>
          </a:xfrm>
        </p:spPr>
        <p:txBody>
          <a:bodyPr/>
          <a:lstStyle/>
          <a:p>
            <a:r>
              <a:rPr lang="en-US" dirty="0"/>
              <a:t>Executive Summary and key findings</a:t>
            </a:r>
          </a:p>
        </p:txBody>
      </p:sp>
      <p:sp>
        <p:nvSpPr>
          <p:cNvPr id="3" name="Content Placeholder 2"/>
          <p:cNvSpPr>
            <a:spLocks noGrp="1"/>
          </p:cNvSpPr>
          <p:nvPr>
            <p:ph idx="4294967295"/>
          </p:nvPr>
        </p:nvSpPr>
        <p:spPr>
          <a:xfrm>
            <a:off x="851338" y="1718429"/>
            <a:ext cx="10562896" cy="4382826"/>
          </a:xfrm>
        </p:spPr>
        <p:txBody>
          <a:bodyPr>
            <a:normAutofit/>
          </a:bodyPr>
          <a:lstStyle/>
          <a:p>
            <a:pPr algn="just"/>
            <a:r>
              <a:rPr lang="en-US" b="1" dirty="0"/>
              <a:t>Day of week and Hour of day analysis suggests</a:t>
            </a:r>
            <a:r>
              <a:rPr lang="en-US" dirty="0"/>
              <a:t> – </a:t>
            </a:r>
            <a:r>
              <a:rPr lang="en-US" b="1" dirty="0"/>
              <a:t>Mondays make more business </a:t>
            </a:r>
            <a:r>
              <a:rPr lang="en-US" dirty="0"/>
              <a:t>compared to other days of week (</a:t>
            </a:r>
            <a:r>
              <a:rPr lang="en-US" b="1" dirty="0"/>
              <a:t>on avg. 37% more</a:t>
            </a:r>
            <a:r>
              <a:rPr lang="en-US" dirty="0"/>
              <a:t> service call on Mondays)</a:t>
            </a:r>
          </a:p>
          <a:p>
            <a:pPr marL="0" indent="0" algn="just">
              <a:buNone/>
            </a:pPr>
            <a:r>
              <a:rPr lang="en-US" dirty="0"/>
              <a:t>	&gt; </a:t>
            </a:r>
            <a:r>
              <a:rPr lang="en-US" b="1" dirty="0"/>
              <a:t>Morning from 7AM till late afternoon </a:t>
            </a:r>
            <a:r>
              <a:rPr lang="en-US" dirty="0"/>
              <a:t>sees</a:t>
            </a:r>
            <a:r>
              <a:rPr lang="en-US" b="1" dirty="0"/>
              <a:t> maximum calls </a:t>
            </a:r>
            <a:r>
              <a:rPr lang="en-US" dirty="0"/>
              <a:t>peak around 		    11AM </a:t>
            </a:r>
            <a:r>
              <a:rPr lang="en-US" b="1" dirty="0"/>
              <a:t>(82% of total calls</a:t>
            </a:r>
            <a:r>
              <a:rPr lang="en-US" dirty="0"/>
              <a:t>) </a:t>
            </a:r>
            <a:r>
              <a:rPr lang="en-GB" dirty="0"/>
              <a:t>	</a:t>
            </a:r>
          </a:p>
          <a:p>
            <a:pPr marL="0" indent="0" algn="just">
              <a:buNone/>
            </a:pPr>
            <a:r>
              <a:rPr lang="en-US" b="1" dirty="0"/>
              <a:t>	</a:t>
            </a:r>
            <a:r>
              <a:rPr lang="en-US" dirty="0"/>
              <a:t>&gt;</a:t>
            </a:r>
            <a:r>
              <a:rPr lang="en-US" b="1" dirty="0"/>
              <a:t> 57 % of total service calls</a:t>
            </a:r>
            <a:r>
              <a:rPr lang="en-US" dirty="0"/>
              <a:t> across branches/states is </a:t>
            </a:r>
            <a:r>
              <a:rPr lang="en-US" b="1" dirty="0"/>
              <a:t>by Customer type 1</a:t>
            </a:r>
            <a:endParaRPr lang="en-GB" dirty="0"/>
          </a:p>
          <a:p>
            <a:pPr marL="0" indent="0" algn="just">
              <a:buNone/>
            </a:pPr>
            <a:r>
              <a:rPr lang="en-GB" dirty="0"/>
              <a:t>	&gt; </a:t>
            </a:r>
            <a:r>
              <a:rPr lang="en-US" b="1" dirty="0"/>
              <a:t>Almost 42%</a:t>
            </a:r>
            <a:r>
              <a:rPr lang="en-US" dirty="0"/>
              <a:t> </a:t>
            </a:r>
            <a:r>
              <a:rPr lang="en-US" b="1" dirty="0"/>
              <a:t>of total calls/revenue </a:t>
            </a:r>
            <a:r>
              <a:rPr lang="en-US" dirty="0"/>
              <a:t>are with </a:t>
            </a:r>
            <a:r>
              <a:rPr lang="en-US" b="1" dirty="0"/>
              <a:t>Job code 2,1 and 0</a:t>
            </a:r>
            <a:r>
              <a:rPr lang="en-US" dirty="0"/>
              <a:t> in respective 		order.</a:t>
            </a:r>
            <a:endParaRPr lang="en-GB" dirty="0"/>
          </a:p>
          <a:p>
            <a:pPr algn="just"/>
            <a:r>
              <a:rPr lang="en-US" dirty="0"/>
              <a:t>Analysis able to explains </a:t>
            </a:r>
            <a:r>
              <a:rPr lang="en-US" b="1" dirty="0"/>
              <a:t>about 99% of the variation in data </a:t>
            </a:r>
            <a:r>
              <a:rPr lang="en-US" dirty="0"/>
              <a:t>accurately to predict customer Churn.</a:t>
            </a:r>
            <a:r>
              <a:rPr lang="en-US" b="1" dirty="0"/>
              <a:t> </a:t>
            </a:r>
            <a:endParaRPr lang="en-GB" b="1" dirty="0"/>
          </a:p>
        </p:txBody>
      </p:sp>
      <p:cxnSp>
        <p:nvCxnSpPr>
          <p:cNvPr id="5" name="Straight Connector 4"/>
          <p:cNvCxnSpPr/>
          <p:nvPr/>
        </p:nvCxnSpPr>
        <p:spPr>
          <a:xfrm>
            <a:off x="1481959" y="1513482"/>
            <a:ext cx="928588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1955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9916" y="1871131"/>
            <a:ext cx="7198242" cy="1515533"/>
          </a:xfrm>
        </p:spPr>
        <p:txBody>
          <a:bodyPr/>
          <a:lstStyle/>
          <a:p>
            <a:r>
              <a:rPr lang="en-US" sz="4000" dirty="0"/>
              <a:t>Data Summary and Pre-processing</a:t>
            </a:r>
          </a:p>
        </p:txBody>
      </p:sp>
      <p:sp>
        <p:nvSpPr>
          <p:cNvPr id="3" name="Subtitle 2"/>
          <p:cNvSpPr>
            <a:spLocks noGrp="1"/>
          </p:cNvSpPr>
          <p:nvPr>
            <p:ph type="subTitle" idx="1"/>
          </p:nvPr>
        </p:nvSpPr>
        <p:spPr/>
        <p:txBody>
          <a:bodyPr/>
          <a:lstStyle/>
          <a:p>
            <a:r>
              <a:rPr lang="en-US" dirty="0"/>
              <a:t>HR Attrition Analysis </a:t>
            </a:r>
          </a:p>
        </p:txBody>
      </p:sp>
    </p:spTree>
    <p:extLst>
      <p:ext uri="{BB962C8B-B14F-4D97-AF65-F5344CB8AC3E}">
        <p14:creationId xmlns:p14="http://schemas.microsoft.com/office/powerpoint/2010/main" val="1713258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Summary and Pre-processing</a:t>
            </a:r>
          </a:p>
        </p:txBody>
      </p:sp>
      <p:sp>
        <p:nvSpPr>
          <p:cNvPr id="3" name="Content Placeholder 2"/>
          <p:cNvSpPr>
            <a:spLocks noGrp="1"/>
          </p:cNvSpPr>
          <p:nvPr>
            <p:ph idx="1"/>
          </p:nvPr>
        </p:nvSpPr>
        <p:spPr/>
        <p:txBody>
          <a:bodyPr>
            <a:normAutofit/>
          </a:bodyPr>
          <a:lstStyle/>
          <a:p>
            <a:pPr algn="just"/>
            <a:r>
              <a:rPr lang="en-US" dirty="0"/>
              <a:t>We have used Case_study_1_Hr_attriton.xlsx ,sheet=1 for the analysis.</a:t>
            </a:r>
          </a:p>
          <a:p>
            <a:pPr algn="just"/>
            <a:r>
              <a:rPr lang="en-US" dirty="0"/>
              <a:t>Total 2940 records/observations</a:t>
            </a:r>
          </a:p>
          <a:p>
            <a:pPr algn="just"/>
            <a:r>
              <a:rPr lang="en-US" dirty="0"/>
              <a:t>31 variables of mixed datatypes</a:t>
            </a:r>
          </a:p>
          <a:p>
            <a:pPr algn="just"/>
            <a:r>
              <a:rPr lang="en-US" dirty="0"/>
              <a:t>10 categorical variables and 21 continuous variables</a:t>
            </a:r>
          </a:p>
        </p:txBody>
      </p:sp>
      <p:graphicFrame>
        <p:nvGraphicFramePr>
          <p:cNvPr id="4" name="Object 3"/>
          <p:cNvGraphicFramePr>
            <a:graphicFrameLocks noChangeAspect="1"/>
          </p:cNvGraphicFramePr>
          <p:nvPr>
            <p:extLst>
              <p:ext uri="{D42A27DB-BD31-4B8C-83A1-F6EECF244321}">
                <p14:modId xmlns:p14="http://schemas.microsoft.com/office/powerpoint/2010/main" val="3808609182"/>
              </p:ext>
            </p:extLst>
          </p:nvPr>
        </p:nvGraphicFramePr>
        <p:xfrm>
          <a:off x="9959926" y="4853354"/>
          <a:ext cx="1162539" cy="890540"/>
        </p:xfrm>
        <a:graphic>
          <a:graphicData uri="http://schemas.openxmlformats.org/presentationml/2006/ole">
            <mc:AlternateContent xmlns:mc="http://schemas.openxmlformats.org/markup-compatibility/2006">
              <mc:Choice xmlns:v="urn:schemas-microsoft-com:vml" Requires="v">
                <p:oleObj name="Worksheet" showAsIcon="1" r:id="rId2" imgW="965200" imgH="609600" progId="Excel.Sheet.8">
                  <p:embed/>
                </p:oleObj>
              </mc:Choice>
              <mc:Fallback>
                <p:oleObj name="Worksheet" showAsIcon="1" r:id="rId2" imgW="965200" imgH="609600" progId="Excel.Sheet.8">
                  <p:embed/>
                  <p:pic>
                    <p:nvPicPr>
                      <p:cNvPr id="4" name="Object 3"/>
                      <p:cNvPicPr/>
                      <p:nvPr/>
                    </p:nvPicPr>
                    <p:blipFill>
                      <a:blip r:embed="rId3"/>
                      <a:stretch>
                        <a:fillRect/>
                      </a:stretch>
                    </p:blipFill>
                    <p:spPr>
                      <a:xfrm>
                        <a:off x="9959926" y="4853354"/>
                        <a:ext cx="1162539" cy="890540"/>
                      </a:xfrm>
                      <a:prstGeom prst="rect">
                        <a:avLst/>
                      </a:prstGeom>
                    </p:spPr>
                  </p:pic>
                </p:oleObj>
              </mc:Fallback>
            </mc:AlternateContent>
          </a:graphicData>
        </a:graphic>
      </p:graphicFrame>
    </p:spTree>
    <p:extLst>
      <p:ext uri="{BB962C8B-B14F-4D97-AF65-F5344CB8AC3E}">
        <p14:creationId xmlns:p14="http://schemas.microsoft.com/office/powerpoint/2010/main" val="1120048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Summary and Pre-processing</a:t>
            </a:r>
          </a:p>
        </p:txBody>
      </p:sp>
      <p:sp>
        <p:nvSpPr>
          <p:cNvPr id="3" name="Content Placeholder 2"/>
          <p:cNvSpPr>
            <a:spLocks noGrp="1"/>
          </p:cNvSpPr>
          <p:nvPr>
            <p:ph idx="1"/>
          </p:nvPr>
        </p:nvSpPr>
        <p:spPr/>
        <p:txBody>
          <a:bodyPr>
            <a:normAutofit/>
          </a:bodyPr>
          <a:lstStyle/>
          <a:p>
            <a:pPr algn="just"/>
            <a:r>
              <a:rPr lang="en-US" b="1" dirty="0"/>
              <a:t>Missing Value Treatment: </a:t>
            </a:r>
            <a:r>
              <a:rPr lang="en-US" dirty="0"/>
              <a:t>49 missing values in Work Life Balance feature found. Treated by Simple Imputing with mean of the feature.</a:t>
            </a:r>
          </a:p>
          <a:p>
            <a:pPr algn="just"/>
            <a:r>
              <a:rPr lang="en-US" b="1" dirty="0"/>
              <a:t>Categorical Features: </a:t>
            </a:r>
            <a:r>
              <a:rPr lang="en-US" dirty="0"/>
              <a:t>10 features found categorical and are converted into levels by </a:t>
            </a:r>
            <a:r>
              <a:rPr lang="en-US" dirty="0" err="1"/>
              <a:t>Lable</a:t>
            </a:r>
            <a:r>
              <a:rPr lang="en-US" dirty="0"/>
              <a:t> Encoding.</a:t>
            </a:r>
          </a:p>
          <a:p>
            <a:pPr algn="just"/>
            <a:r>
              <a:rPr lang="en-US" b="1" dirty="0" err="1"/>
              <a:t>Outliar</a:t>
            </a:r>
            <a:r>
              <a:rPr lang="en-US" b="1" dirty="0"/>
              <a:t> Treatment: </a:t>
            </a:r>
            <a:r>
              <a:rPr lang="en-US" dirty="0"/>
              <a:t>Took threshold value of </a:t>
            </a:r>
            <a:r>
              <a:rPr lang="en-US" dirty="0" err="1"/>
              <a:t>z_score</a:t>
            </a:r>
            <a:r>
              <a:rPr lang="en-US" dirty="0"/>
              <a:t> is 3 as outliers. Dropped records containing outliers and loaded the them into new data frame. </a:t>
            </a:r>
          </a:p>
        </p:txBody>
      </p:sp>
    </p:spTree>
    <p:extLst>
      <p:ext uri="{BB962C8B-B14F-4D97-AF65-F5344CB8AC3E}">
        <p14:creationId xmlns:p14="http://schemas.microsoft.com/office/powerpoint/2010/main" val="150047476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Organic</Template>
  <TotalTime>16461</TotalTime>
  <Words>2331</Words>
  <Application>Microsoft Office PowerPoint</Application>
  <PresentationFormat>Widescreen</PresentationFormat>
  <Paragraphs>285</Paragraphs>
  <Slides>50</Slides>
  <Notes>12</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50</vt:i4>
      </vt:variant>
    </vt:vector>
  </HeadingPairs>
  <TitlesOfParts>
    <vt:vector size="57" baseType="lpstr">
      <vt:lpstr>Arial</vt:lpstr>
      <vt:lpstr>Calibri</vt:lpstr>
      <vt:lpstr>charter</vt:lpstr>
      <vt:lpstr>Garamond</vt:lpstr>
      <vt:lpstr>Times New Roman</vt:lpstr>
      <vt:lpstr>Organic</vt:lpstr>
      <vt:lpstr>Worksheet</vt:lpstr>
      <vt:lpstr>HR Attrition Analysis</vt:lpstr>
      <vt:lpstr>Content</vt:lpstr>
      <vt:lpstr>Objective</vt:lpstr>
      <vt:lpstr>Executive Summary and key findings</vt:lpstr>
      <vt:lpstr>Executive Summary and key findings</vt:lpstr>
      <vt:lpstr>Executive Summary and key findings</vt:lpstr>
      <vt:lpstr>Data Summary and Pre-processing</vt:lpstr>
      <vt:lpstr>Data Summary and Pre-processing</vt:lpstr>
      <vt:lpstr>Data Summary and Pre-processing</vt:lpstr>
      <vt:lpstr>Data Summary and Preparation</vt:lpstr>
      <vt:lpstr>Target/Churn Definition</vt:lpstr>
      <vt:lpstr>PowerPoint Presentation</vt:lpstr>
      <vt:lpstr>Exploratory Data Analysis</vt:lpstr>
      <vt:lpstr>Univariate Analysis Categorical Variables</vt:lpstr>
      <vt:lpstr>PowerPoint Presentation</vt:lpstr>
      <vt:lpstr>PowerPoint Presentation</vt:lpstr>
      <vt:lpstr>Bivariate Analysis</vt:lpstr>
      <vt:lpstr>Years at Company </vt:lpstr>
      <vt:lpstr>Over Time Distribution</vt:lpstr>
      <vt:lpstr>PowerPoint Presentation</vt:lpstr>
      <vt:lpstr>PowerPoint Presentation</vt:lpstr>
      <vt:lpstr>Distribution of Monthly Income vs Gender</vt:lpstr>
      <vt:lpstr>PowerPoint Presentation</vt:lpstr>
      <vt:lpstr>PowerPoint Presentation</vt:lpstr>
      <vt:lpstr>PowerPoint Presentation</vt:lpstr>
      <vt:lpstr>Multi-vairate Analysis</vt:lpstr>
      <vt:lpstr>Exploratory data analysis (EDA): geographical presence</vt:lpstr>
      <vt:lpstr>Job Level and Work Life Balance</vt:lpstr>
      <vt:lpstr>Feature Engineering &amp; Data Preparation</vt:lpstr>
      <vt:lpstr>Feature Engineering</vt:lpstr>
      <vt:lpstr>Feature Engineering</vt:lpstr>
      <vt:lpstr>Data Preperation</vt:lpstr>
      <vt:lpstr>Data Preperation</vt:lpstr>
      <vt:lpstr>Hypothesis Testing</vt:lpstr>
      <vt:lpstr>Summary of hypothesis testing statements</vt:lpstr>
      <vt:lpstr>PowerPoint Presentation</vt:lpstr>
      <vt:lpstr>Predictive Modelling and Evaluation</vt:lpstr>
      <vt:lpstr>Xg Boost</vt:lpstr>
      <vt:lpstr>In addition to Xg Boost, we will discuss about its Random Forest and Logistic Regression.   Limitation of Logistic Regression:   - The major limitation of Logistic Regression is the assumption of linearity between the      dependent variable and the independent variables.   - Highly sensitive to outliers and skewness.   </vt:lpstr>
      <vt:lpstr>Run Xg Boost model on  Train and Test data</vt:lpstr>
      <vt:lpstr>PowerPoint Presentation</vt:lpstr>
      <vt:lpstr>PowerPoint Presentation</vt:lpstr>
      <vt:lpstr>PowerPoint Presentation</vt:lpstr>
      <vt:lpstr>PowerPoint Presentation</vt:lpstr>
      <vt:lpstr>Conclusion and Recommendations</vt:lpstr>
      <vt:lpstr>Conclusions</vt:lpstr>
      <vt:lpstr>Conclusions</vt:lpstr>
      <vt:lpstr>Recommendations</vt:lpstr>
      <vt:lpstr>Future Enhancements to the Model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DM Group 7</dc:title>
  <dc:creator>Microsoft Office User</dc:creator>
  <cp:lastModifiedBy>Sai Raghu Teja</cp:lastModifiedBy>
  <cp:revision>362</cp:revision>
  <dcterms:created xsi:type="dcterms:W3CDTF">2017-07-09T05:07:13Z</dcterms:created>
  <dcterms:modified xsi:type="dcterms:W3CDTF">2021-05-11T08:57:50Z</dcterms:modified>
</cp:coreProperties>
</file>

<file path=docProps/thumbnail.jpeg>
</file>